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4"/>
    <p:sldMasterId id="2147484145" r:id="rId5"/>
  </p:sldMasterIdLst>
  <p:notesMasterIdLst>
    <p:notesMasterId r:id="rId27"/>
  </p:notesMasterIdLst>
  <p:handoutMasterIdLst>
    <p:handoutMasterId r:id="rId28"/>
  </p:handoutMasterIdLst>
  <p:sldIdLst>
    <p:sldId id="527" r:id="rId6"/>
    <p:sldId id="503" r:id="rId7"/>
    <p:sldId id="576" r:id="rId8"/>
    <p:sldId id="549" r:id="rId9"/>
    <p:sldId id="577" r:id="rId10"/>
    <p:sldId id="578" r:id="rId11"/>
    <p:sldId id="581" r:id="rId12"/>
    <p:sldId id="565" r:id="rId13"/>
    <p:sldId id="579" r:id="rId14"/>
    <p:sldId id="580" r:id="rId15"/>
    <p:sldId id="546" r:id="rId16"/>
    <p:sldId id="573" r:id="rId17"/>
    <p:sldId id="582" r:id="rId18"/>
    <p:sldId id="574" r:id="rId19"/>
    <p:sldId id="586" r:id="rId20"/>
    <p:sldId id="553" r:id="rId21"/>
    <p:sldId id="583" r:id="rId22"/>
    <p:sldId id="557" r:id="rId23"/>
    <p:sldId id="517" r:id="rId24"/>
    <p:sldId id="587" r:id="rId25"/>
    <p:sldId id="500"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pos="7514" userDrawn="1">
          <p15:clr>
            <a:srgbClr val="A4A3A4"/>
          </p15:clr>
        </p15:guide>
        <p15:guide id="4" orient="horz" pos="23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0B143D-DBE7-376F-FC27-749718F05437}" name="Elena Montilla Rosero" initials="ER" userId="S::emontill@eafit.edu.co::01be1eb5-91f5-4753-a789-4a739bbaee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laudia Patricia Giraldo Ramirez" initials="CPGR" lastIdx="2" clrIdx="0">
    <p:extLst>
      <p:ext uri="{19B8F6BF-5375-455C-9EA6-DF929625EA0E}">
        <p15:presenceInfo xmlns:p15="http://schemas.microsoft.com/office/powerpoint/2012/main" userId="S::cgiral38@eafit.edu.co::a8f47b06-90c7-496f-97a9-d4a7bb8f82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AF"/>
    <a:srgbClr val="02C9B6"/>
    <a:srgbClr val="007A8A"/>
    <a:srgbClr val="000000"/>
    <a:srgbClr val="CACF19"/>
    <a:srgbClr val="032721"/>
    <a:srgbClr val="282905"/>
    <a:srgbClr val="6F710D"/>
    <a:srgbClr val="A4A814"/>
    <a:srgbClr val="979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1383F0-0E90-44EB-A8EC-ABD0F634E5DF}" v="1111" dt="2024-06-04T13:04:45.3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guide pos="302"/>
        <p:guide pos="7514"/>
        <p:guide orient="horz" pos="23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Londoño Palacio" userId="396f63ce-5f33-4c5b-97a9-ded7a5be7ba1" providerId="ADAL" clId="{4F1383F0-0E90-44EB-A8EC-ABD0F634E5DF}"/>
    <pc:docChg chg="undo redo custSel addSld delSld modSld sldOrd">
      <pc:chgData name="Fernando Londoño Palacio" userId="396f63ce-5f33-4c5b-97a9-ded7a5be7ba1" providerId="ADAL" clId="{4F1383F0-0E90-44EB-A8EC-ABD0F634E5DF}" dt="2024-06-04T13:04:57.860" v="2541" actId="20577"/>
      <pc:docMkLst>
        <pc:docMk/>
      </pc:docMkLst>
      <pc:sldChg chg="delSp modSp mod">
        <pc:chgData name="Fernando Londoño Palacio" userId="396f63ce-5f33-4c5b-97a9-ded7a5be7ba1" providerId="ADAL" clId="{4F1383F0-0E90-44EB-A8EC-ABD0F634E5DF}" dt="2024-06-04T12:15:59.055" v="2199" actId="20577"/>
        <pc:sldMkLst>
          <pc:docMk/>
          <pc:sldMk cId="3375354435" sldId="503"/>
        </pc:sldMkLst>
        <pc:spChg chg="mod">
          <ac:chgData name="Fernando Londoño Palacio" userId="396f63ce-5f33-4c5b-97a9-ded7a5be7ba1" providerId="ADAL" clId="{4F1383F0-0E90-44EB-A8EC-ABD0F634E5DF}" dt="2024-06-04T12:11:51.238" v="1955" actId="20577"/>
          <ac:spMkLst>
            <pc:docMk/>
            <pc:sldMk cId="3375354435" sldId="503"/>
            <ac:spMk id="2" creationId="{25DB9CC6-5E61-A3F0-A11D-EF2258EE98B0}"/>
          </ac:spMkLst>
        </pc:spChg>
        <pc:spChg chg="mod">
          <ac:chgData name="Fernando Londoño Palacio" userId="396f63ce-5f33-4c5b-97a9-ded7a5be7ba1" providerId="ADAL" clId="{4F1383F0-0E90-44EB-A8EC-ABD0F634E5DF}" dt="2024-06-04T12:11:25.242" v="1909" actId="1076"/>
          <ac:spMkLst>
            <pc:docMk/>
            <pc:sldMk cId="3375354435" sldId="503"/>
            <ac:spMk id="3" creationId="{1372829B-FCDA-43E4-9B63-B4AC88469ACE}"/>
          </ac:spMkLst>
        </pc:spChg>
        <pc:spChg chg="del">
          <ac:chgData name="Fernando Londoño Palacio" userId="396f63ce-5f33-4c5b-97a9-ded7a5be7ba1" providerId="ADAL" clId="{4F1383F0-0E90-44EB-A8EC-ABD0F634E5DF}" dt="2024-06-04T12:14:37.216" v="2168" actId="478"/>
          <ac:spMkLst>
            <pc:docMk/>
            <pc:sldMk cId="3375354435" sldId="503"/>
            <ac:spMk id="5" creationId="{CFF5114B-320E-13CC-4004-E58D730194B7}"/>
          </ac:spMkLst>
        </pc:spChg>
        <pc:spChg chg="mod">
          <ac:chgData name="Fernando Londoño Palacio" userId="396f63ce-5f33-4c5b-97a9-ded7a5be7ba1" providerId="ADAL" clId="{4F1383F0-0E90-44EB-A8EC-ABD0F634E5DF}" dt="2024-06-04T12:13:16.862" v="2109" actId="20577"/>
          <ac:spMkLst>
            <pc:docMk/>
            <pc:sldMk cId="3375354435" sldId="503"/>
            <ac:spMk id="9" creationId="{77B3D39D-9204-EE06-9319-540D467CFF64}"/>
          </ac:spMkLst>
        </pc:spChg>
        <pc:spChg chg="mod">
          <ac:chgData name="Fernando Londoño Palacio" userId="396f63ce-5f33-4c5b-97a9-ded7a5be7ba1" providerId="ADAL" clId="{4F1383F0-0E90-44EB-A8EC-ABD0F634E5DF}" dt="2024-06-04T12:14:53.846" v="2184" actId="1076"/>
          <ac:spMkLst>
            <pc:docMk/>
            <pc:sldMk cId="3375354435" sldId="503"/>
            <ac:spMk id="12" creationId="{67C5EF1F-31A8-B178-9058-23AA38CA995C}"/>
          </ac:spMkLst>
        </pc:spChg>
        <pc:spChg chg="mod">
          <ac:chgData name="Fernando Londoño Palacio" userId="396f63ce-5f33-4c5b-97a9-ded7a5be7ba1" providerId="ADAL" clId="{4F1383F0-0E90-44EB-A8EC-ABD0F634E5DF}" dt="2024-06-04T12:11:38.385" v="1922" actId="1076"/>
          <ac:spMkLst>
            <pc:docMk/>
            <pc:sldMk cId="3375354435" sldId="503"/>
            <ac:spMk id="15" creationId="{2752A9D4-060B-4122-A6D8-E75C58F36344}"/>
          </ac:spMkLst>
        </pc:spChg>
        <pc:spChg chg="mod">
          <ac:chgData name="Fernando Londoño Palacio" userId="396f63ce-5f33-4c5b-97a9-ded7a5be7ba1" providerId="ADAL" clId="{4F1383F0-0E90-44EB-A8EC-ABD0F634E5DF}" dt="2024-06-04T12:11:29.534" v="1910" actId="1076"/>
          <ac:spMkLst>
            <pc:docMk/>
            <pc:sldMk cId="3375354435" sldId="503"/>
            <ac:spMk id="20" creationId="{E69F8A63-E468-146C-1201-58325E841A4E}"/>
          </ac:spMkLst>
        </pc:spChg>
        <pc:spChg chg="del">
          <ac:chgData name="Fernando Londoño Palacio" userId="396f63ce-5f33-4c5b-97a9-ded7a5be7ba1" providerId="ADAL" clId="{4F1383F0-0E90-44EB-A8EC-ABD0F634E5DF}" dt="2024-06-04T12:14:35.970" v="2167" actId="478"/>
          <ac:spMkLst>
            <pc:docMk/>
            <pc:sldMk cId="3375354435" sldId="503"/>
            <ac:spMk id="21" creationId="{AEC69D12-41FE-6F7A-0A64-F6CB771B75BA}"/>
          </ac:spMkLst>
        </pc:spChg>
        <pc:spChg chg="mod">
          <ac:chgData name="Fernando Londoño Palacio" userId="396f63ce-5f33-4c5b-97a9-ded7a5be7ba1" providerId="ADAL" clId="{4F1383F0-0E90-44EB-A8EC-ABD0F634E5DF}" dt="2024-06-04T12:14:29.081" v="2166" actId="20577"/>
          <ac:spMkLst>
            <pc:docMk/>
            <pc:sldMk cId="3375354435" sldId="503"/>
            <ac:spMk id="24" creationId="{F4286DFD-F77F-DCA7-2912-D79CCDE1FD13}"/>
          </ac:spMkLst>
        </pc:spChg>
        <pc:spChg chg="mod">
          <ac:chgData name="Fernando Londoño Palacio" userId="396f63ce-5f33-4c5b-97a9-ded7a5be7ba1" providerId="ADAL" clId="{4F1383F0-0E90-44EB-A8EC-ABD0F634E5DF}" dt="2024-06-04T12:11:22.154" v="1907" actId="1076"/>
          <ac:spMkLst>
            <pc:docMk/>
            <pc:sldMk cId="3375354435" sldId="503"/>
            <ac:spMk id="27" creationId="{CAD9C7A2-5D12-2CCD-A17B-EBED601A0691}"/>
          </ac:spMkLst>
        </pc:spChg>
        <pc:spChg chg="mod">
          <ac:chgData name="Fernando Londoño Palacio" userId="396f63ce-5f33-4c5b-97a9-ded7a5be7ba1" providerId="ADAL" clId="{4F1383F0-0E90-44EB-A8EC-ABD0F634E5DF}" dt="2024-06-04T12:12:26.675" v="2035" actId="1076"/>
          <ac:spMkLst>
            <pc:docMk/>
            <pc:sldMk cId="3375354435" sldId="503"/>
            <ac:spMk id="29" creationId="{1B74D939-BF32-471F-40ED-DA56EB98F3FB}"/>
          </ac:spMkLst>
        </pc:spChg>
        <pc:spChg chg="mod">
          <ac:chgData name="Fernando Londoño Palacio" userId="396f63ce-5f33-4c5b-97a9-ded7a5be7ba1" providerId="ADAL" clId="{4F1383F0-0E90-44EB-A8EC-ABD0F634E5DF}" dt="2024-06-04T12:15:59.055" v="2199" actId="20577"/>
          <ac:spMkLst>
            <pc:docMk/>
            <pc:sldMk cId="3375354435" sldId="503"/>
            <ac:spMk id="30" creationId="{C013868E-A9A7-2407-B716-247C4EF8D275}"/>
          </ac:spMkLst>
        </pc:spChg>
        <pc:spChg chg="mod">
          <ac:chgData name="Fernando Londoño Palacio" userId="396f63ce-5f33-4c5b-97a9-ded7a5be7ba1" providerId="ADAL" clId="{4F1383F0-0E90-44EB-A8EC-ABD0F634E5DF}" dt="2024-06-04T12:14:46.890" v="2179" actId="1076"/>
          <ac:spMkLst>
            <pc:docMk/>
            <pc:sldMk cId="3375354435" sldId="503"/>
            <ac:spMk id="31" creationId="{DF6FB15A-A8E3-3BCD-D1C1-DF07D0E1B4AD}"/>
          </ac:spMkLst>
        </pc:spChg>
        <pc:spChg chg="mod">
          <ac:chgData name="Fernando Londoño Palacio" userId="396f63ce-5f33-4c5b-97a9-ded7a5be7ba1" providerId="ADAL" clId="{4F1383F0-0E90-44EB-A8EC-ABD0F634E5DF}" dt="2024-06-04T12:13:55.918" v="2144" actId="20577"/>
          <ac:spMkLst>
            <pc:docMk/>
            <pc:sldMk cId="3375354435" sldId="503"/>
            <ac:spMk id="32" creationId="{9FDE10A0-537E-7F67-8320-33D2B4E9CB74}"/>
          </ac:spMkLst>
        </pc:spChg>
        <pc:picChg chg="mod">
          <ac:chgData name="Fernando Londoño Palacio" userId="396f63ce-5f33-4c5b-97a9-ded7a5be7ba1" providerId="ADAL" clId="{4F1383F0-0E90-44EB-A8EC-ABD0F634E5DF}" dt="2024-06-04T12:14:50.578" v="2183" actId="1076"/>
          <ac:picMkLst>
            <pc:docMk/>
            <pc:sldMk cId="3375354435" sldId="503"/>
            <ac:picMk id="4" creationId="{1510E749-B5B2-461F-8958-58D3B9827060}"/>
          </ac:picMkLst>
        </pc:picChg>
      </pc:sldChg>
      <pc:sldChg chg="modSp mod">
        <pc:chgData name="Fernando Londoño Palacio" userId="396f63ce-5f33-4c5b-97a9-ded7a5be7ba1" providerId="ADAL" clId="{4F1383F0-0E90-44EB-A8EC-ABD0F634E5DF}" dt="2024-06-04T13:04:53.719" v="2537" actId="20577"/>
        <pc:sldMkLst>
          <pc:docMk/>
          <pc:sldMk cId="2183178503" sldId="517"/>
        </pc:sldMkLst>
        <pc:spChg chg="mod">
          <ac:chgData name="Fernando Londoño Palacio" userId="396f63ce-5f33-4c5b-97a9-ded7a5be7ba1" providerId="ADAL" clId="{4F1383F0-0E90-44EB-A8EC-ABD0F634E5DF}" dt="2024-06-04T12:50:10.996" v="2402" actId="1076"/>
          <ac:spMkLst>
            <pc:docMk/>
            <pc:sldMk cId="2183178503" sldId="517"/>
            <ac:spMk id="5" creationId="{B592971A-CED3-C298-2089-693E1F5A56BA}"/>
          </ac:spMkLst>
        </pc:spChg>
        <pc:spChg chg="mod">
          <ac:chgData name="Fernando Londoño Palacio" userId="396f63ce-5f33-4c5b-97a9-ded7a5be7ba1" providerId="ADAL" clId="{4F1383F0-0E90-44EB-A8EC-ABD0F634E5DF}" dt="2024-06-04T13:04:53.719" v="2537" actId="20577"/>
          <ac:spMkLst>
            <pc:docMk/>
            <pc:sldMk cId="2183178503" sldId="517"/>
            <ac:spMk id="6" creationId="{F6AF91B6-9748-7441-BE0B-7FEDD6B69C1D}"/>
          </ac:spMkLst>
        </pc:spChg>
      </pc:sldChg>
      <pc:sldChg chg="modSp mod">
        <pc:chgData name="Fernando Londoño Palacio" userId="396f63ce-5f33-4c5b-97a9-ded7a5be7ba1" providerId="ADAL" clId="{4F1383F0-0E90-44EB-A8EC-ABD0F634E5DF}" dt="2024-06-04T10:11:33.010" v="11" actId="20577"/>
        <pc:sldMkLst>
          <pc:docMk/>
          <pc:sldMk cId="1215621030" sldId="527"/>
        </pc:sldMkLst>
        <pc:spChg chg="mod">
          <ac:chgData name="Fernando Londoño Palacio" userId="396f63ce-5f33-4c5b-97a9-ded7a5be7ba1" providerId="ADAL" clId="{4F1383F0-0E90-44EB-A8EC-ABD0F634E5DF}" dt="2024-06-04T10:11:33.010" v="11" actId="20577"/>
          <ac:spMkLst>
            <pc:docMk/>
            <pc:sldMk cId="1215621030" sldId="527"/>
            <ac:spMk id="2" creationId="{5DC5D44C-7C98-2A46-44B9-2AFF24F5D793}"/>
          </ac:spMkLst>
        </pc:spChg>
      </pc:sldChg>
      <pc:sldChg chg="addSp delSp modSp mod delAnim modAnim">
        <pc:chgData name="Fernando Londoño Palacio" userId="396f63ce-5f33-4c5b-97a9-ded7a5be7ba1" providerId="ADAL" clId="{4F1383F0-0E90-44EB-A8EC-ABD0F634E5DF}" dt="2024-06-04T13:04:20.643" v="2521" actId="1076"/>
        <pc:sldMkLst>
          <pc:docMk/>
          <pc:sldMk cId="2551366996" sldId="546"/>
        </pc:sldMkLst>
        <pc:spChg chg="mod">
          <ac:chgData name="Fernando Londoño Palacio" userId="396f63ce-5f33-4c5b-97a9-ded7a5be7ba1" providerId="ADAL" clId="{4F1383F0-0E90-44EB-A8EC-ABD0F634E5DF}" dt="2024-06-04T11:19:26.015" v="738" actId="14100"/>
          <ac:spMkLst>
            <pc:docMk/>
            <pc:sldMk cId="2551366996" sldId="546"/>
            <ac:spMk id="4" creationId="{1897AC1B-62CF-7467-E649-616C411F8047}"/>
          </ac:spMkLst>
        </pc:spChg>
        <pc:spChg chg="mod">
          <ac:chgData name="Fernando Londoño Palacio" userId="396f63ce-5f33-4c5b-97a9-ded7a5be7ba1" providerId="ADAL" clId="{4F1383F0-0E90-44EB-A8EC-ABD0F634E5DF}" dt="2024-06-04T12:47:24.901" v="2377" actId="1076"/>
          <ac:spMkLst>
            <pc:docMk/>
            <pc:sldMk cId="2551366996" sldId="546"/>
            <ac:spMk id="6" creationId="{47BBB9E4-D2B2-3AF0-803E-ABAA1FFA31E6}"/>
          </ac:spMkLst>
        </pc:spChg>
        <pc:spChg chg="mod">
          <ac:chgData name="Fernando Londoño Palacio" userId="396f63ce-5f33-4c5b-97a9-ded7a5be7ba1" providerId="ADAL" clId="{4F1383F0-0E90-44EB-A8EC-ABD0F634E5DF}" dt="2024-06-04T11:20:04.677" v="770" actId="1076"/>
          <ac:spMkLst>
            <pc:docMk/>
            <pc:sldMk cId="2551366996" sldId="546"/>
            <ac:spMk id="7" creationId="{E23B94D0-FDCA-4445-3188-C93F14E00EE1}"/>
          </ac:spMkLst>
        </pc:spChg>
        <pc:spChg chg="add mod">
          <ac:chgData name="Fernando Londoño Palacio" userId="396f63ce-5f33-4c5b-97a9-ded7a5be7ba1" providerId="ADAL" clId="{4F1383F0-0E90-44EB-A8EC-ABD0F634E5DF}" dt="2024-06-04T11:22:35.024" v="1036" actId="14100"/>
          <ac:spMkLst>
            <pc:docMk/>
            <pc:sldMk cId="2551366996" sldId="546"/>
            <ac:spMk id="8" creationId="{425708F7-80EE-6E49-0D92-C9FBB2665878}"/>
          </ac:spMkLst>
        </pc:spChg>
        <pc:spChg chg="add mod">
          <ac:chgData name="Fernando Londoño Palacio" userId="396f63ce-5f33-4c5b-97a9-ded7a5be7ba1" providerId="ADAL" clId="{4F1383F0-0E90-44EB-A8EC-ABD0F634E5DF}" dt="2024-06-04T12:47:30.662" v="2378"/>
          <ac:spMkLst>
            <pc:docMk/>
            <pc:sldMk cId="2551366996" sldId="546"/>
            <ac:spMk id="9" creationId="{55160535-9B45-895D-E456-CB71E6380653}"/>
          </ac:spMkLst>
        </pc:spChg>
        <pc:spChg chg="del">
          <ac:chgData name="Fernando Londoño Palacio" userId="396f63ce-5f33-4c5b-97a9-ded7a5be7ba1" providerId="ADAL" clId="{4F1383F0-0E90-44EB-A8EC-ABD0F634E5DF}" dt="2024-06-04T12:47:33.497" v="2379" actId="478"/>
          <ac:spMkLst>
            <pc:docMk/>
            <pc:sldMk cId="2551366996" sldId="546"/>
            <ac:spMk id="17" creationId="{C6A61E27-09E1-E572-ED47-6FC7C49326AE}"/>
          </ac:spMkLst>
        </pc:spChg>
        <pc:spChg chg="mod">
          <ac:chgData name="Fernando Londoño Palacio" userId="396f63ce-5f33-4c5b-97a9-ded7a5be7ba1" providerId="ADAL" clId="{4F1383F0-0E90-44EB-A8EC-ABD0F634E5DF}" dt="2024-06-04T13:04:20.643" v="2521" actId="1076"/>
          <ac:spMkLst>
            <pc:docMk/>
            <pc:sldMk cId="2551366996" sldId="546"/>
            <ac:spMk id="18" creationId="{331D3C3A-B946-7314-86E2-AE41D76B8926}"/>
          </ac:spMkLst>
        </pc:spChg>
        <pc:spChg chg="del">
          <ac:chgData name="Fernando Londoño Palacio" userId="396f63ce-5f33-4c5b-97a9-ded7a5be7ba1" providerId="ADAL" clId="{4F1383F0-0E90-44EB-A8EC-ABD0F634E5DF}" dt="2024-06-04T11:19:09.213" v="730" actId="478"/>
          <ac:spMkLst>
            <pc:docMk/>
            <pc:sldMk cId="2551366996" sldId="546"/>
            <ac:spMk id="24" creationId="{42257960-0DD6-8939-29B5-880B800699E7}"/>
          </ac:spMkLst>
        </pc:spChg>
        <pc:spChg chg="del">
          <ac:chgData name="Fernando Londoño Palacio" userId="396f63ce-5f33-4c5b-97a9-ded7a5be7ba1" providerId="ADAL" clId="{4F1383F0-0E90-44EB-A8EC-ABD0F634E5DF}" dt="2024-06-04T11:19:11.786" v="732" actId="478"/>
          <ac:spMkLst>
            <pc:docMk/>
            <pc:sldMk cId="2551366996" sldId="546"/>
            <ac:spMk id="25" creationId="{394E646F-C394-4827-EF8A-EDE204004528}"/>
          </ac:spMkLst>
        </pc:spChg>
        <pc:picChg chg="add mod">
          <ac:chgData name="Fernando Londoño Palacio" userId="396f63ce-5f33-4c5b-97a9-ded7a5be7ba1" providerId="ADAL" clId="{4F1383F0-0E90-44EB-A8EC-ABD0F634E5DF}" dt="2024-06-04T11:19:28.034" v="739" actId="1076"/>
          <ac:picMkLst>
            <pc:docMk/>
            <pc:sldMk cId="2551366996" sldId="546"/>
            <ac:picMk id="5" creationId="{82CC5059-A9DE-B889-0AC3-AA44F434A6FF}"/>
          </ac:picMkLst>
        </pc:picChg>
        <pc:picChg chg="del">
          <ac:chgData name="Fernando Londoño Palacio" userId="396f63ce-5f33-4c5b-97a9-ded7a5be7ba1" providerId="ADAL" clId="{4F1383F0-0E90-44EB-A8EC-ABD0F634E5DF}" dt="2024-06-04T11:19:09.857" v="731" actId="478"/>
          <ac:picMkLst>
            <pc:docMk/>
            <pc:sldMk cId="2551366996" sldId="546"/>
            <ac:picMk id="19" creationId="{5F7E2E79-DAD7-7E6F-4A03-2F5AB1BB1566}"/>
          </ac:picMkLst>
        </pc:picChg>
        <pc:picChg chg="del">
          <ac:chgData name="Fernando Londoño Palacio" userId="396f63ce-5f33-4c5b-97a9-ded7a5be7ba1" providerId="ADAL" clId="{4F1383F0-0E90-44EB-A8EC-ABD0F634E5DF}" dt="2024-06-04T11:19:08.084" v="729" actId="478"/>
          <ac:picMkLst>
            <pc:docMk/>
            <pc:sldMk cId="2551366996" sldId="546"/>
            <ac:picMk id="23" creationId="{5E40C918-0DD4-F4EE-2941-A0D7F0FE83F4}"/>
          </ac:picMkLst>
        </pc:picChg>
      </pc:sldChg>
      <pc:sldChg chg="modSp mod ord">
        <pc:chgData name="Fernando Londoño Palacio" userId="396f63ce-5f33-4c5b-97a9-ded7a5be7ba1" providerId="ADAL" clId="{4F1383F0-0E90-44EB-A8EC-ABD0F634E5DF}" dt="2024-06-04T13:03:40.164" v="2500" actId="20577"/>
        <pc:sldMkLst>
          <pc:docMk/>
          <pc:sldMk cId="3661866091" sldId="549"/>
        </pc:sldMkLst>
        <pc:spChg chg="mod">
          <ac:chgData name="Fernando Londoño Palacio" userId="396f63ce-5f33-4c5b-97a9-ded7a5be7ba1" providerId="ADAL" clId="{4F1383F0-0E90-44EB-A8EC-ABD0F634E5DF}" dt="2024-06-04T13:03:40.164" v="2500" actId="20577"/>
          <ac:spMkLst>
            <pc:docMk/>
            <pc:sldMk cId="3661866091" sldId="549"/>
            <ac:spMk id="18" creationId="{A034432F-581B-E9BD-A14A-3E49BC7F01BD}"/>
          </ac:spMkLst>
        </pc:spChg>
      </pc:sldChg>
      <pc:sldChg chg="addSp delSp modSp mod">
        <pc:chgData name="Fernando Londoño Palacio" userId="396f63ce-5f33-4c5b-97a9-ded7a5be7ba1" providerId="ADAL" clId="{4F1383F0-0E90-44EB-A8EC-ABD0F634E5DF}" dt="2024-06-04T13:04:41.629" v="2531" actId="20577"/>
        <pc:sldMkLst>
          <pc:docMk/>
          <pc:sldMk cId="1936289792" sldId="553"/>
        </pc:sldMkLst>
        <pc:spChg chg="mod">
          <ac:chgData name="Fernando Londoño Palacio" userId="396f63ce-5f33-4c5b-97a9-ded7a5be7ba1" providerId="ADAL" clId="{4F1383F0-0E90-44EB-A8EC-ABD0F634E5DF}" dt="2024-06-04T10:24:04.731" v="29" actId="14100"/>
          <ac:spMkLst>
            <pc:docMk/>
            <pc:sldMk cId="1936289792" sldId="553"/>
            <ac:spMk id="5" creationId="{969BF1C0-41C5-0A96-CD30-3129D86F89C4}"/>
          </ac:spMkLst>
        </pc:spChg>
        <pc:spChg chg="add mod">
          <ac:chgData name="Fernando Londoño Palacio" userId="396f63ce-5f33-4c5b-97a9-ded7a5be7ba1" providerId="ADAL" clId="{4F1383F0-0E90-44EB-A8EC-ABD0F634E5DF}" dt="2024-06-04T12:49:49.295" v="2400"/>
          <ac:spMkLst>
            <pc:docMk/>
            <pc:sldMk cId="1936289792" sldId="553"/>
            <ac:spMk id="7" creationId="{BA5924FA-E6ED-DA71-2B2C-2EABF1F6A08F}"/>
          </ac:spMkLst>
        </pc:spChg>
        <pc:spChg chg="mod">
          <ac:chgData name="Fernando Londoño Palacio" userId="396f63ce-5f33-4c5b-97a9-ded7a5be7ba1" providerId="ADAL" clId="{4F1383F0-0E90-44EB-A8EC-ABD0F634E5DF}" dt="2024-06-04T13:04:41.629" v="2531" actId="20577"/>
          <ac:spMkLst>
            <pc:docMk/>
            <pc:sldMk cId="1936289792" sldId="553"/>
            <ac:spMk id="9" creationId="{6503075E-8C16-2A73-742B-E79F1C66271E}"/>
          </ac:spMkLst>
        </pc:spChg>
        <pc:spChg chg="mod">
          <ac:chgData name="Fernando Londoño Palacio" userId="396f63ce-5f33-4c5b-97a9-ded7a5be7ba1" providerId="ADAL" clId="{4F1383F0-0E90-44EB-A8EC-ABD0F634E5DF}" dt="2024-06-04T10:25:18.274" v="118" actId="20577"/>
          <ac:spMkLst>
            <pc:docMk/>
            <pc:sldMk cId="1936289792" sldId="553"/>
            <ac:spMk id="11" creationId="{B8EE1240-880C-7754-C92A-D2A0481E0DC5}"/>
          </ac:spMkLst>
        </pc:spChg>
        <pc:picChg chg="add del mod">
          <ac:chgData name="Fernando Londoño Palacio" userId="396f63ce-5f33-4c5b-97a9-ded7a5be7ba1" providerId="ADAL" clId="{4F1383F0-0E90-44EB-A8EC-ABD0F634E5DF}" dt="2024-06-04T10:23:59.785" v="28" actId="1076"/>
          <ac:picMkLst>
            <pc:docMk/>
            <pc:sldMk cId="1936289792" sldId="553"/>
            <ac:picMk id="4" creationId="{68B26A63-6E34-7EBE-DBA1-4F1C6CB58338}"/>
          </ac:picMkLst>
        </pc:picChg>
        <pc:picChg chg="del">
          <ac:chgData name="Fernando Londoño Palacio" userId="396f63ce-5f33-4c5b-97a9-ded7a5be7ba1" providerId="ADAL" clId="{4F1383F0-0E90-44EB-A8EC-ABD0F634E5DF}" dt="2024-06-04T10:23:28.524" v="13" actId="478"/>
          <ac:picMkLst>
            <pc:docMk/>
            <pc:sldMk cId="1936289792" sldId="553"/>
            <ac:picMk id="6" creationId="{C57718EA-73DD-1028-5B0D-1B272E5A9B58}"/>
          </ac:picMkLst>
        </pc:picChg>
      </pc:sldChg>
      <pc:sldChg chg="modSp add mod">
        <pc:chgData name="Fernando Londoño Palacio" userId="396f63ce-5f33-4c5b-97a9-ded7a5be7ba1" providerId="ADAL" clId="{4F1383F0-0E90-44EB-A8EC-ABD0F634E5DF}" dt="2024-06-04T13:04:49.422" v="2535" actId="20577"/>
        <pc:sldMkLst>
          <pc:docMk/>
          <pc:sldMk cId="1608044969" sldId="557"/>
        </pc:sldMkLst>
        <pc:spChg chg="mod">
          <ac:chgData name="Fernando Londoño Palacio" userId="396f63ce-5f33-4c5b-97a9-ded7a5be7ba1" providerId="ADAL" clId="{4F1383F0-0E90-44EB-A8EC-ABD0F634E5DF}" dt="2024-06-04T10:27:48.237" v="188" actId="20577"/>
          <ac:spMkLst>
            <pc:docMk/>
            <pc:sldMk cId="1608044969" sldId="557"/>
            <ac:spMk id="2" creationId="{1D0776BB-FA75-3DA0-F7A0-6AB30CA289D8}"/>
          </ac:spMkLst>
        </pc:spChg>
        <pc:spChg chg="mod">
          <ac:chgData name="Fernando Londoño Palacio" userId="396f63ce-5f33-4c5b-97a9-ded7a5be7ba1" providerId="ADAL" clId="{4F1383F0-0E90-44EB-A8EC-ABD0F634E5DF}" dt="2024-06-04T10:27:56.474" v="190" actId="1076"/>
          <ac:spMkLst>
            <pc:docMk/>
            <pc:sldMk cId="1608044969" sldId="557"/>
            <ac:spMk id="13" creationId="{7279AD36-350A-D2EE-C545-19062905F3C2}"/>
          </ac:spMkLst>
        </pc:spChg>
        <pc:spChg chg="mod">
          <ac:chgData name="Fernando Londoño Palacio" userId="396f63ce-5f33-4c5b-97a9-ded7a5be7ba1" providerId="ADAL" clId="{4F1383F0-0E90-44EB-A8EC-ABD0F634E5DF}" dt="2024-06-04T13:04:49.422" v="2535" actId="20577"/>
          <ac:spMkLst>
            <pc:docMk/>
            <pc:sldMk cId="1608044969" sldId="557"/>
            <ac:spMk id="18" creationId="{2872B120-828C-99D3-590B-13B374CA5624}"/>
          </ac:spMkLst>
        </pc:spChg>
      </pc:sldChg>
      <pc:sldChg chg="addSp delSp modSp add del mod addAnim delAnim modAnim">
        <pc:chgData name="Fernando Londoño Palacio" userId="396f63ce-5f33-4c5b-97a9-ded7a5be7ba1" providerId="ADAL" clId="{4F1383F0-0E90-44EB-A8EC-ABD0F634E5DF}" dt="2024-06-04T13:03:56.460" v="2508" actId="20577"/>
        <pc:sldMkLst>
          <pc:docMk/>
          <pc:sldMk cId="3885426323" sldId="565"/>
        </pc:sldMkLst>
        <pc:spChg chg="mod">
          <ac:chgData name="Fernando Londoño Palacio" userId="396f63ce-5f33-4c5b-97a9-ded7a5be7ba1" providerId="ADAL" clId="{4F1383F0-0E90-44EB-A8EC-ABD0F634E5DF}" dt="2024-06-04T12:55:56.681" v="2413" actId="14100"/>
          <ac:spMkLst>
            <pc:docMk/>
            <pc:sldMk cId="3885426323" sldId="565"/>
            <ac:spMk id="3" creationId="{9DC387D9-BFB1-C48D-935B-FFDB701E588F}"/>
          </ac:spMkLst>
        </pc:spChg>
        <pc:spChg chg="mod">
          <ac:chgData name="Fernando Londoño Palacio" userId="396f63ce-5f33-4c5b-97a9-ded7a5be7ba1" providerId="ADAL" clId="{4F1383F0-0E90-44EB-A8EC-ABD0F634E5DF}" dt="2024-06-04T12:57:10.109" v="2437" actId="1076"/>
          <ac:spMkLst>
            <pc:docMk/>
            <pc:sldMk cId="3885426323" sldId="565"/>
            <ac:spMk id="6" creationId="{2D5AC289-D944-5048-6805-1ABFCCD0CE7D}"/>
          </ac:spMkLst>
        </pc:spChg>
        <pc:spChg chg="add del mod">
          <ac:chgData name="Fernando Londoño Palacio" userId="396f63ce-5f33-4c5b-97a9-ded7a5be7ba1" providerId="ADAL" clId="{4F1383F0-0E90-44EB-A8EC-ABD0F634E5DF}" dt="2024-06-04T13:01:09.895" v="2491" actId="1076"/>
          <ac:spMkLst>
            <pc:docMk/>
            <pc:sldMk cId="3885426323" sldId="565"/>
            <ac:spMk id="8" creationId="{FC1DA179-7748-1110-F461-C42680349047}"/>
          </ac:spMkLst>
        </pc:spChg>
        <pc:spChg chg="mod">
          <ac:chgData name="Fernando Londoño Palacio" userId="396f63ce-5f33-4c5b-97a9-ded7a5be7ba1" providerId="ADAL" clId="{4F1383F0-0E90-44EB-A8EC-ABD0F634E5DF}" dt="2024-06-04T12:57:51.668" v="2449" actId="1076"/>
          <ac:spMkLst>
            <pc:docMk/>
            <pc:sldMk cId="3885426323" sldId="565"/>
            <ac:spMk id="10" creationId="{5DDA19CA-937F-85C3-CBAC-A5B25158F98D}"/>
          </ac:spMkLst>
        </pc:spChg>
        <pc:spChg chg="add mod">
          <ac:chgData name="Fernando Londoño Palacio" userId="396f63ce-5f33-4c5b-97a9-ded7a5be7ba1" providerId="ADAL" clId="{4F1383F0-0E90-44EB-A8EC-ABD0F634E5DF}" dt="2024-06-04T12:58:44.706" v="2464" actId="14100"/>
          <ac:spMkLst>
            <pc:docMk/>
            <pc:sldMk cId="3885426323" sldId="565"/>
            <ac:spMk id="11" creationId="{430CD873-44EA-AAB4-07AF-5EAD739B4ABA}"/>
          </ac:spMkLst>
        </pc:spChg>
        <pc:spChg chg="del">
          <ac:chgData name="Fernando Londoño Palacio" userId="396f63ce-5f33-4c5b-97a9-ded7a5be7ba1" providerId="ADAL" clId="{4F1383F0-0E90-44EB-A8EC-ABD0F634E5DF}" dt="2024-06-04T12:56:01.124" v="2414" actId="478"/>
          <ac:spMkLst>
            <pc:docMk/>
            <pc:sldMk cId="3885426323" sldId="565"/>
            <ac:spMk id="16" creationId="{EE01C258-EE1C-21CC-579C-B18E56A8C9C2}"/>
          </ac:spMkLst>
        </pc:spChg>
        <pc:spChg chg="mod">
          <ac:chgData name="Fernando Londoño Palacio" userId="396f63ce-5f33-4c5b-97a9-ded7a5be7ba1" providerId="ADAL" clId="{4F1383F0-0E90-44EB-A8EC-ABD0F634E5DF}" dt="2024-06-04T13:02:06.463" v="2497" actId="20577"/>
          <ac:spMkLst>
            <pc:docMk/>
            <pc:sldMk cId="3885426323" sldId="565"/>
            <ac:spMk id="17" creationId="{F209CF2A-7A52-5B25-EA27-E496641E8C80}"/>
          </ac:spMkLst>
        </pc:spChg>
        <pc:spChg chg="mod">
          <ac:chgData name="Fernando Londoño Palacio" userId="396f63ce-5f33-4c5b-97a9-ded7a5be7ba1" providerId="ADAL" clId="{4F1383F0-0E90-44EB-A8EC-ABD0F634E5DF}" dt="2024-06-04T13:03:56.460" v="2508" actId="20577"/>
          <ac:spMkLst>
            <pc:docMk/>
            <pc:sldMk cId="3885426323" sldId="565"/>
            <ac:spMk id="18" creationId="{4B4E4B05-D43E-D9BB-2EB4-8395A150DC20}"/>
          </ac:spMkLst>
        </pc:spChg>
        <pc:spChg chg="mod">
          <ac:chgData name="Fernando Londoño Palacio" userId="396f63ce-5f33-4c5b-97a9-ded7a5be7ba1" providerId="ADAL" clId="{4F1383F0-0E90-44EB-A8EC-ABD0F634E5DF}" dt="2024-06-04T12:57:10.109" v="2437" actId="1076"/>
          <ac:spMkLst>
            <pc:docMk/>
            <pc:sldMk cId="3885426323" sldId="565"/>
            <ac:spMk id="23" creationId="{7B03EB43-A903-E8F5-A6C4-41C8E2A7FC49}"/>
          </ac:spMkLst>
        </pc:spChg>
        <pc:picChg chg="add mod">
          <ac:chgData name="Fernando Londoño Palacio" userId="396f63ce-5f33-4c5b-97a9-ded7a5be7ba1" providerId="ADAL" clId="{4F1383F0-0E90-44EB-A8EC-ABD0F634E5DF}" dt="2024-06-04T12:58:34.084" v="2459" actId="1076"/>
          <ac:picMkLst>
            <pc:docMk/>
            <pc:sldMk cId="3885426323" sldId="565"/>
            <ac:picMk id="7" creationId="{303369AD-2B3A-954B-C86B-AB8C914724E1}"/>
          </ac:picMkLst>
        </pc:picChg>
        <pc:picChg chg="mod">
          <ac:chgData name="Fernando Londoño Palacio" userId="396f63ce-5f33-4c5b-97a9-ded7a5be7ba1" providerId="ADAL" clId="{4F1383F0-0E90-44EB-A8EC-ABD0F634E5DF}" dt="2024-06-04T12:57:10.109" v="2437" actId="1076"/>
          <ac:picMkLst>
            <pc:docMk/>
            <pc:sldMk cId="3885426323" sldId="565"/>
            <ac:picMk id="9" creationId="{B965CF91-9C68-D570-BE4F-9D989B40325A}"/>
          </ac:picMkLst>
        </pc:picChg>
        <pc:picChg chg="del">
          <ac:chgData name="Fernando Londoño Palacio" userId="396f63ce-5f33-4c5b-97a9-ded7a5be7ba1" providerId="ADAL" clId="{4F1383F0-0E90-44EB-A8EC-ABD0F634E5DF}" dt="2024-06-04T12:56:14.373" v="2421" actId="478"/>
          <ac:picMkLst>
            <pc:docMk/>
            <pc:sldMk cId="3885426323" sldId="565"/>
            <ac:picMk id="12" creationId="{916995CC-3BBF-1CCB-3DF0-8D3F1EFFC301}"/>
          </ac:picMkLst>
        </pc:picChg>
        <pc:picChg chg="mod">
          <ac:chgData name="Fernando Londoño Palacio" userId="396f63ce-5f33-4c5b-97a9-ded7a5be7ba1" providerId="ADAL" clId="{4F1383F0-0E90-44EB-A8EC-ABD0F634E5DF}" dt="2024-06-04T12:57:10.109" v="2437" actId="1076"/>
          <ac:picMkLst>
            <pc:docMk/>
            <pc:sldMk cId="3885426323" sldId="565"/>
            <ac:picMk id="13" creationId="{15B5189C-F95A-4574-15A9-BDC6A942BE0E}"/>
          </ac:picMkLst>
        </pc:picChg>
        <pc:picChg chg="del">
          <ac:chgData name="Fernando Londoño Palacio" userId="396f63ce-5f33-4c5b-97a9-ded7a5be7ba1" providerId="ADAL" clId="{4F1383F0-0E90-44EB-A8EC-ABD0F634E5DF}" dt="2024-06-04T12:56:01.124" v="2414" actId="478"/>
          <ac:picMkLst>
            <pc:docMk/>
            <pc:sldMk cId="3885426323" sldId="565"/>
            <ac:picMk id="14" creationId="{447431BF-E148-ABF1-FB1A-BD61F6FB9A4F}"/>
          </ac:picMkLst>
        </pc:picChg>
      </pc:sldChg>
      <pc:sldChg chg="del">
        <pc:chgData name="Fernando Londoño Palacio" userId="396f63ce-5f33-4c5b-97a9-ded7a5be7ba1" providerId="ADAL" clId="{4F1383F0-0E90-44EB-A8EC-ABD0F634E5DF}" dt="2024-06-04T10:58:07.967" v="549" actId="47"/>
        <pc:sldMkLst>
          <pc:docMk/>
          <pc:sldMk cId="1686324697" sldId="566"/>
        </pc:sldMkLst>
      </pc:sldChg>
      <pc:sldChg chg="del">
        <pc:chgData name="Fernando Londoño Palacio" userId="396f63ce-5f33-4c5b-97a9-ded7a5be7ba1" providerId="ADAL" clId="{4F1383F0-0E90-44EB-A8EC-ABD0F634E5DF}" dt="2024-06-04T10:57:41.521" v="546" actId="47"/>
        <pc:sldMkLst>
          <pc:docMk/>
          <pc:sldMk cId="1482292303" sldId="567"/>
        </pc:sldMkLst>
      </pc:sldChg>
      <pc:sldChg chg="del">
        <pc:chgData name="Fernando Londoño Palacio" userId="396f63ce-5f33-4c5b-97a9-ded7a5be7ba1" providerId="ADAL" clId="{4F1383F0-0E90-44EB-A8EC-ABD0F634E5DF}" dt="2024-06-04T10:23:22.027" v="12" actId="47"/>
        <pc:sldMkLst>
          <pc:docMk/>
          <pc:sldMk cId="3780341143" sldId="569"/>
        </pc:sldMkLst>
      </pc:sldChg>
      <pc:sldChg chg="del">
        <pc:chgData name="Fernando Londoño Palacio" userId="396f63ce-5f33-4c5b-97a9-ded7a5be7ba1" providerId="ADAL" clId="{4F1383F0-0E90-44EB-A8EC-ABD0F634E5DF}" dt="2024-06-04T10:57:59.076" v="548" actId="47"/>
        <pc:sldMkLst>
          <pc:docMk/>
          <pc:sldMk cId="2004151650" sldId="571"/>
        </pc:sldMkLst>
      </pc:sldChg>
      <pc:sldChg chg="del">
        <pc:chgData name="Fernando Londoño Palacio" userId="396f63ce-5f33-4c5b-97a9-ded7a5be7ba1" providerId="ADAL" clId="{4F1383F0-0E90-44EB-A8EC-ABD0F634E5DF}" dt="2024-06-04T10:28:13.551" v="191" actId="47"/>
        <pc:sldMkLst>
          <pc:docMk/>
          <pc:sldMk cId="635146129" sldId="572"/>
        </pc:sldMkLst>
      </pc:sldChg>
      <pc:sldChg chg="modSp mod">
        <pc:chgData name="Fernando Londoño Palacio" userId="396f63ce-5f33-4c5b-97a9-ded7a5be7ba1" providerId="ADAL" clId="{4F1383F0-0E90-44EB-A8EC-ABD0F634E5DF}" dt="2024-06-04T13:04:24.238" v="2523" actId="20577"/>
        <pc:sldMkLst>
          <pc:docMk/>
          <pc:sldMk cId="4288039518" sldId="573"/>
        </pc:sldMkLst>
        <pc:spChg chg="mod">
          <ac:chgData name="Fernando Londoño Palacio" userId="396f63ce-5f33-4c5b-97a9-ded7a5be7ba1" providerId="ADAL" clId="{4F1383F0-0E90-44EB-A8EC-ABD0F634E5DF}" dt="2024-06-04T11:37:28.671" v="1355" actId="20577"/>
          <ac:spMkLst>
            <pc:docMk/>
            <pc:sldMk cId="4288039518" sldId="573"/>
            <ac:spMk id="2" creationId="{45FA2A49-4C0A-1EF6-DE1F-6ACB1A4710A3}"/>
          </ac:spMkLst>
        </pc:spChg>
        <pc:spChg chg="mod">
          <ac:chgData name="Fernando Londoño Palacio" userId="396f63ce-5f33-4c5b-97a9-ded7a5be7ba1" providerId="ADAL" clId="{4F1383F0-0E90-44EB-A8EC-ABD0F634E5DF}" dt="2024-06-04T12:47:44.638" v="2382" actId="20577"/>
          <ac:spMkLst>
            <pc:docMk/>
            <pc:sldMk cId="4288039518" sldId="573"/>
            <ac:spMk id="17" creationId="{A2FE748F-31D2-6828-90F9-AA918BF26415}"/>
          </ac:spMkLst>
        </pc:spChg>
        <pc:spChg chg="mod">
          <ac:chgData name="Fernando Londoño Palacio" userId="396f63ce-5f33-4c5b-97a9-ded7a5be7ba1" providerId="ADAL" clId="{4F1383F0-0E90-44EB-A8EC-ABD0F634E5DF}" dt="2024-06-04T13:04:24.238" v="2523" actId="20577"/>
          <ac:spMkLst>
            <pc:docMk/>
            <pc:sldMk cId="4288039518" sldId="573"/>
            <ac:spMk id="18" creationId="{7990CC60-142A-9370-C0A7-B32872200734}"/>
          </ac:spMkLst>
        </pc:spChg>
      </pc:sldChg>
      <pc:sldChg chg="addSp delSp modSp mod modAnim">
        <pc:chgData name="Fernando Londoño Palacio" userId="396f63ce-5f33-4c5b-97a9-ded7a5be7ba1" providerId="ADAL" clId="{4F1383F0-0E90-44EB-A8EC-ABD0F634E5DF}" dt="2024-06-04T13:04:32.978" v="2527" actId="20577"/>
        <pc:sldMkLst>
          <pc:docMk/>
          <pc:sldMk cId="2830863327" sldId="574"/>
        </pc:sldMkLst>
        <pc:spChg chg="mod">
          <ac:chgData name="Fernando Londoño Palacio" userId="396f63ce-5f33-4c5b-97a9-ded7a5be7ba1" providerId="ADAL" clId="{4F1383F0-0E90-44EB-A8EC-ABD0F634E5DF}" dt="2024-06-04T11:37:09.689" v="1331" actId="20577"/>
          <ac:spMkLst>
            <pc:docMk/>
            <pc:sldMk cId="2830863327" sldId="574"/>
            <ac:spMk id="2" creationId="{45FA2A49-4C0A-1EF6-DE1F-6ACB1A4710A3}"/>
          </ac:spMkLst>
        </pc:spChg>
        <pc:spChg chg="add mod">
          <ac:chgData name="Fernando Londoño Palacio" userId="396f63ce-5f33-4c5b-97a9-ded7a5be7ba1" providerId="ADAL" clId="{4F1383F0-0E90-44EB-A8EC-ABD0F634E5DF}" dt="2024-06-04T11:29:00.223" v="1259" actId="14100"/>
          <ac:spMkLst>
            <pc:docMk/>
            <pc:sldMk cId="2830863327" sldId="574"/>
            <ac:spMk id="4" creationId="{EB742B1C-0CF8-1335-9CC8-6081487970E8}"/>
          </ac:spMkLst>
        </pc:spChg>
        <pc:spChg chg="add mod">
          <ac:chgData name="Fernando Londoño Palacio" userId="396f63ce-5f33-4c5b-97a9-ded7a5be7ba1" providerId="ADAL" clId="{4F1383F0-0E90-44EB-A8EC-ABD0F634E5DF}" dt="2024-06-04T12:48:29.968" v="2391"/>
          <ac:spMkLst>
            <pc:docMk/>
            <pc:sldMk cId="2830863327" sldId="574"/>
            <ac:spMk id="5" creationId="{A23AA92E-73DC-8B5C-5BAB-7837455A2DB3}"/>
          </ac:spMkLst>
        </pc:spChg>
        <pc:spChg chg="mod">
          <ac:chgData name="Fernando Londoño Palacio" userId="396f63ce-5f33-4c5b-97a9-ded7a5be7ba1" providerId="ADAL" clId="{4F1383F0-0E90-44EB-A8EC-ABD0F634E5DF}" dt="2024-06-04T11:28:36.897" v="1255" actId="1076"/>
          <ac:spMkLst>
            <pc:docMk/>
            <pc:sldMk cId="2830863327" sldId="574"/>
            <ac:spMk id="8" creationId="{85D3D339-6DDD-FB1F-0B35-387C2D070CDE}"/>
          </ac:spMkLst>
        </pc:spChg>
        <pc:spChg chg="del">
          <ac:chgData name="Fernando Londoño Palacio" userId="396f63ce-5f33-4c5b-97a9-ded7a5be7ba1" providerId="ADAL" clId="{4F1383F0-0E90-44EB-A8EC-ABD0F634E5DF}" dt="2024-06-04T12:48:29.553" v="2390" actId="478"/>
          <ac:spMkLst>
            <pc:docMk/>
            <pc:sldMk cId="2830863327" sldId="574"/>
            <ac:spMk id="17" creationId="{A2FE748F-31D2-6828-90F9-AA918BF26415}"/>
          </ac:spMkLst>
        </pc:spChg>
        <pc:spChg chg="mod">
          <ac:chgData name="Fernando Londoño Palacio" userId="396f63ce-5f33-4c5b-97a9-ded7a5be7ba1" providerId="ADAL" clId="{4F1383F0-0E90-44EB-A8EC-ABD0F634E5DF}" dt="2024-06-04T13:04:32.978" v="2527" actId="20577"/>
          <ac:spMkLst>
            <pc:docMk/>
            <pc:sldMk cId="2830863327" sldId="574"/>
            <ac:spMk id="18" creationId="{7990CC60-142A-9370-C0A7-B32872200734}"/>
          </ac:spMkLst>
        </pc:spChg>
      </pc:sldChg>
      <pc:sldChg chg="modSp del">
        <pc:chgData name="Fernando Londoño Palacio" userId="396f63ce-5f33-4c5b-97a9-ded7a5be7ba1" providerId="ADAL" clId="{4F1383F0-0E90-44EB-A8EC-ABD0F634E5DF}" dt="2024-06-04T10:57:51.531" v="547" actId="47"/>
        <pc:sldMkLst>
          <pc:docMk/>
          <pc:sldMk cId="2228394160" sldId="575"/>
        </pc:sldMkLst>
        <pc:spChg chg="mod">
          <ac:chgData name="Fernando Londoño Palacio" userId="396f63ce-5f33-4c5b-97a9-ded7a5be7ba1" providerId="ADAL" clId="{4F1383F0-0E90-44EB-A8EC-ABD0F634E5DF}" dt="2024-06-04T10:25:46.123" v="165" actId="20577"/>
          <ac:spMkLst>
            <pc:docMk/>
            <pc:sldMk cId="2228394160" sldId="575"/>
            <ac:spMk id="8" creationId="{85D3D339-6DDD-FB1F-0B35-387C2D070CDE}"/>
          </ac:spMkLst>
        </pc:spChg>
      </pc:sldChg>
      <pc:sldChg chg="addSp delSp modSp add mod ord delAnim modAnim">
        <pc:chgData name="Fernando Londoño Palacio" userId="396f63ce-5f33-4c5b-97a9-ded7a5be7ba1" providerId="ADAL" clId="{4F1383F0-0E90-44EB-A8EC-ABD0F634E5DF}" dt="2024-06-04T12:33:43.293" v="2280" actId="1076"/>
        <pc:sldMkLst>
          <pc:docMk/>
          <pc:sldMk cId="3825170309" sldId="576"/>
        </pc:sldMkLst>
        <pc:spChg chg="mod">
          <ac:chgData name="Fernando Londoño Palacio" userId="396f63ce-5f33-4c5b-97a9-ded7a5be7ba1" providerId="ADAL" clId="{4F1383F0-0E90-44EB-A8EC-ABD0F634E5DF}" dt="2024-06-04T10:39:39.208" v="218" actId="20577"/>
          <ac:spMkLst>
            <pc:docMk/>
            <pc:sldMk cId="3825170309" sldId="576"/>
            <ac:spMk id="2" creationId="{4AB95B5E-7A8C-6F44-CFB9-474092FCDF15}"/>
          </ac:spMkLst>
        </pc:spChg>
        <pc:spChg chg="del">
          <ac:chgData name="Fernando Londoño Palacio" userId="396f63ce-5f33-4c5b-97a9-ded7a5be7ba1" providerId="ADAL" clId="{4F1383F0-0E90-44EB-A8EC-ABD0F634E5DF}" dt="2024-06-04T10:40:06.833" v="227" actId="478"/>
          <ac:spMkLst>
            <pc:docMk/>
            <pc:sldMk cId="3825170309" sldId="576"/>
            <ac:spMk id="4" creationId="{238070E6-9AF5-6993-FC4D-65D111629DAE}"/>
          </ac:spMkLst>
        </pc:spChg>
        <pc:spChg chg="mod">
          <ac:chgData name="Fernando Londoño Palacio" userId="396f63ce-5f33-4c5b-97a9-ded7a5be7ba1" providerId="ADAL" clId="{4F1383F0-0E90-44EB-A8EC-ABD0F634E5DF}" dt="2024-06-04T10:42:22.165" v="250" actId="14100"/>
          <ac:spMkLst>
            <pc:docMk/>
            <pc:sldMk cId="3825170309" sldId="576"/>
            <ac:spMk id="5" creationId="{4547F635-E3AD-DD73-F23A-4AB74A78AAC6}"/>
          </ac:spMkLst>
        </pc:spChg>
        <pc:spChg chg="del">
          <ac:chgData name="Fernando Londoño Palacio" userId="396f63ce-5f33-4c5b-97a9-ded7a5be7ba1" providerId="ADAL" clId="{4F1383F0-0E90-44EB-A8EC-ABD0F634E5DF}" dt="2024-06-04T10:39:58.297" v="223" actId="478"/>
          <ac:spMkLst>
            <pc:docMk/>
            <pc:sldMk cId="3825170309" sldId="576"/>
            <ac:spMk id="6" creationId="{8109F670-976B-8C6F-D4EE-D253737AA90E}"/>
          </ac:spMkLst>
        </pc:spChg>
        <pc:spChg chg="del">
          <ac:chgData name="Fernando Londoño Palacio" userId="396f63ce-5f33-4c5b-97a9-ded7a5be7ba1" providerId="ADAL" clId="{4F1383F0-0E90-44EB-A8EC-ABD0F634E5DF}" dt="2024-06-04T10:41:59.310" v="242" actId="478"/>
          <ac:spMkLst>
            <pc:docMk/>
            <pc:sldMk cId="3825170309" sldId="576"/>
            <ac:spMk id="7" creationId="{7AF8A4B3-768B-187E-537B-A9123F98D232}"/>
          </ac:spMkLst>
        </pc:spChg>
        <pc:spChg chg="add mod">
          <ac:chgData name="Fernando Londoño Palacio" userId="396f63ce-5f33-4c5b-97a9-ded7a5be7ba1" providerId="ADAL" clId="{4F1383F0-0E90-44EB-A8EC-ABD0F634E5DF}" dt="2024-06-04T10:43:23.966" v="262" actId="14100"/>
          <ac:spMkLst>
            <pc:docMk/>
            <pc:sldMk cId="3825170309" sldId="576"/>
            <ac:spMk id="8" creationId="{5E458CB1-BD5A-C622-ACFA-842DD8D20BE5}"/>
          </ac:spMkLst>
        </pc:spChg>
        <pc:spChg chg="add mod">
          <ac:chgData name="Fernando Londoño Palacio" userId="396f63ce-5f33-4c5b-97a9-ded7a5be7ba1" providerId="ADAL" clId="{4F1383F0-0E90-44EB-A8EC-ABD0F634E5DF}" dt="2024-06-04T12:33:43.293" v="2280" actId="1076"/>
          <ac:spMkLst>
            <pc:docMk/>
            <pc:sldMk cId="3825170309" sldId="576"/>
            <ac:spMk id="9" creationId="{8D0F8B5E-3849-3006-D44D-D55096D2CA01}"/>
          </ac:spMkLst>
        </pc:spChg>
        <pc:spChg chg="del">
          <ac:chgData name="Fernando Londoño Palacio" userId="396f63ce-5f33-4c5b-97a9-ded7a5be7ba1" providerId="ADAL" clId="{4F1383F0-0E90-44EB-A8EC-ABD0F634E5DF}" dt="2024-06-04T10:39:42.604" v="219" actId="478"/>
          <ac:spMkLst>
            <pc:docMk/>
            <pc:sldMk cId="3825170309" sldId="576"/>
            <ac:spMk id="10" creationId="{B3715963-DDCD-7D75-73E5-24D332DEC316}"/>
          </ac:spMkLst>
        </pc:spChg>
        <pc:spChg chg="del mod">
          <ac:chgData name="Fernando Londoño Palacio" userId="396f63ce-5f33-4c5b-97a9-ded7a5be7ba1" providerId="ADAL" clId="{4F1383F0-0E90-44EB-A8EC-ABD0F634E5DF}" dt="2024-06-04T10:39:59.988" v="224" actId="478"/>
          <ac:spMkLst>
            <pc:docMk/>
            <pc:sldMk cId="3825170309" sldId="576"/>
            <ac:spMk id="11" creationId="{E71B164C-8D75-42E8-FB66-9D81A4F75638}"/>
          </ac:spMkLst>
        </pc:spChg>
        <pc:spChg chg="mod">
          <ac:chgData name="Fernando Londoño Palacio" userId="396f63ce-5f33-4c5b-97a9-ded7a5be7ba1" providerId="ADAL" clId="{4F1383F0-0E90-44EB-A8EC-ABD0F634E5DF}" dt="2024-06-04T10:43:36.667" v="263" actId="1076"/>
          <ac:spMkLst>
            <pc:docMk/>
            <pc:sldMk cId="3825170309" sldId="576"/>
            <ac:spMk id="12" creationId="{54140DB2-4C36-1822-EA48-2EA00862ADF0}"/>
          </ac:spMkLst>
        </pc:spChg>
        <pc:spChg chg="del mod">
          <ac:chgData name="Fernando Londoño Palacio" userId="396f63ce-5f33-4c5b-97a9-ded7a5be7ba1" providerId="ADAL" clId="{4F1383F0-0E90-44EB-A8EC-ABD0F634E5DF}" dt="2024-06-04T10:40:03.543" v="226" actId="478"/>
          <ac:spMkLst>
            <pc:docMk/>
            <pc:sldMk cId="3825170309" sldId="576"/>
            <ac:spMk id="21" creationId="{F8F1C02A-FE78-A951-A48E-166B61F792F5}"/>
          </ac:spMkLst>
        </pc:spChg>
        <pc:picChg chg="add mod">
          <ac:chgData name="Fernando Londoño Palacio" userId="396f63ce-5f33-4c5b-97a9-ded7a5be7ba1" providerId="ADAL" clId="{4F1383F0-0E90-44EB-A8EC-ABD0F634E5DF}" dt="2024-06-04T10:43:10.759" v="258" actId="1076"/>
          <ac:picMkLst>
            <pc:docMk/>
            <pc:sldMk cId="3825170309" sldId="576"/>
            <ac:picMk id="1026" creationId="{C4F30D13-2CBB-BC5B-BB1A-7DD5DB828119}"/>
          </ac:picMkLst>
        </pc:picChg>
      </pc:sldChg>
      <pc:sldChg chg="addSp delSp modSp add mod delAnim modAnim">
        <pc:chgData name="Fernando Londoño Palacio" userId="396f63ce-5f33-4c5b-97a9-ded7a5be7ba1" providerId="ADAL" clId="{4F1383F0-0E90-44EB-A8EC-ABD0F634E5DF}" dt="2024-06-04T13:03:44.001" v="2502" actId="20577"/>
        <pc:sldMkLst>
          <pc:docMk/>
          <pc:sldMk cId="1943866435" sldId="577"/>
        </pc:sldMkLst>
        <pc:spChg chg="mod">
          <ac:chgData name="Fernando Londoño Palacio" userId="396f63ce-5f33-4c5b-97a9-ded7a5be7ba1" providerId="ADAL" clId="{4F1383F0-0E90-44EB-A8EC-ABD0F634E5DF}" dt="2024-06-04T10:44:15.117" v="283" actId="20577"/>
          <ac:spMkLst>
            <pc:docMk/>
            <pc:sldMk cId="1943866435" sldId="577"/>
            <ac:spMk id="2" creationId="{4AB95B5E-7A8C-6F44-CFB9-474092FCDF15}"/>
          </ac:spMkLst>
        </pc:spChg>
        <pc:spChg chg="mod">
          <ac:chgData name="Fernando Londoño Palacio" userId="396f63ce-5f33-4c5b-97a9-ded7a5be7ba1" providerId="ADAL" clId="{4F1383F0-0E90-44EB-A8EC-ABD0F634E5DF}" dt="2024-06-04T10:44:22.183" v="285" actId="14100"/>
          <ac:spMkLst>
            <pc:docMk/>
            <pc:sldMk cId="1943866435" sldId="577"/>
            <ac:spMk id="3" creationId="{2FE66463-32C2-3E98-D56E-26A004FCE659}"/>
          </ac:spMkLst>
        </pc:spChg>
        <pc:spChg chg="add mod">
          <ac:chgData name="Fernando Londoño Palacio" userId="396f63ce-5f33-4c5b-97a9-ded7a5be7ba1" providerId="ADAL" clId="{4F1383F0-0E90-44EB-A8EC-ABD0F634E5DF}" dt="2024-06-04T10:46:59.807" v="462" actId="14100"/>
          <ac:spMkLst>
            <pc:docMk/>
            <pc:sldMk cId="1943866435" sldId="577"/>
            <ac:spMk id="4" creationId="{4E377A44-5E7C-09AC-5FA7-537F1EA4B08A}"/>
          </ac:spMkLst>
        </pc:spChg>
        <pc:spChg chg="mod">
          <ac:chgData name="Fernando Londoño Palacio" userId="396f63ce-5f33-4c5b-97a9-ded7a5be7ba1" providerId="ADAL" clId="{4F1383F0-0E90-44EB-A8EC-ABD0F634E5DF}" dt="2024-06-04T11:06:52.885" v="657" actId="14100"/>
          <ac:spMkLst>
            <pc:docMk/>
            <pc:sldMk cId="1943866435" sldId="577"/>
            <ac:spMk id="5" creationId="{4547F635-E3AD-DD73-F23A-4AB74A78AAC6}"/>
          </ac:spMkLst>
        </pc:spChg>
        <pc:spChg chg="add mod">
          <ac:chgData name="Fernando Londoño Palacio" userId="396f63ce-5f33-4c5b-97a9-ded7a5be7ba1" providerId="ADAL" clId="{4F1383F0-0E90-44EB-A8EC-ABD0F634E5DF}" dt="2024-06-04T11:07:55.685" v="674" actId="113"/>
          <ac:spMkLst>
            <pc:docMk/>
            <pc:sldMk cId="1943866435" sldId="577"/>
            <ac:spMk id="6" creationId="{B4A12548-2173-9C5D-9B7C-8402025B01E7}"/>
          </ac:spMkLst>
        </pc:spChg>
        <pc:spChg chg="add mod">
          <ac:chgData name="Fernando Londoño Palacio" userId="396f63ce-5f33-4c5b-97a9-ded7a5be7ba1" providerId="ADAL" clId="{4F1383F0-0E90-44EB-A8EC-ABD0F634E5DF}" dt="2024-06-04T11:07:19.724" v="666" actId="14100"/>
          <ac:spMkLst>
            <pc:docMk/>
            <pc:sldMk cId="1943866435" sldId="577"/>
            <ac:spMk id="7" creationId="{BE8F63EB-3979-D4CA-E2D7-AF500837C969}"/>
          </ac:spMkLst>
        </pc:spChg>
        <pc:spChg chg="del">
          <ac:chgData name="Fernando Londoño Palacio" userId="396f63ce-5f33-4c5b-97a9-ded7a5be7ba1" providerId="ADAL" clId="{4F1383F0-0E90-44EB-A8EC-ABD0F634E5DF}" dt="2024-06-04T10:46:43.582" v="457" actId="478"/>
          <ac:spMkLst>
            <pc:docMk/>
            <pc:sldMk cId="1943866435" sldId="577"/>
            <ac:spMk id="8" creationId="{5E458CB1-BD5A-C622-ACFA-842DD8D20BE5}"/>
          </ac:spMkLst>
        </pc:spChg>
        <pc:spChg chg="add mod">
          <ac:chgData name="Fernando Londoño Palacio" userId="396f63ce-5f33-4c5b-97a9-ded7a5be7ba1" providerId="ADAL" clId="{4F1383F0-0E90-44EB-A8EC-ABD0F634E5DF}" dt="2024-06-04T12:41:07.712" v="2320" actId="20577"/>
          <ac:spMkLst>
            <pc:docMk/>
            <pc:sldMk cId="1943866435" sldId="577"/>
            <ac:spMk id="9" creationId="{1B7A48BE-913D-4B25-FE96-2B4483910150}"/>
          </ac:spMkLst>
        </pc:spChg>
        <pc:spChg chg="mod">
          <ac:chgData name="Fernando Londoño Palacio" userId="396f63ce-5f33-4c5b-97a9-ded7a5be7ba1" providerId="ADAL" clId="{4F1383F0-0E90-44EB-A8EC-ABD0F634E5DF}" dt="2024-06-04T11:06:59.711" v="660" actId="14100"/>
          <ac:spMkLst>
            <pc:docMk/>
            <pc:sldMk cId="1943866435" sldId="577"/>
            <ac:spMk id="12" creationId="{54140DB2-4C36-1822-EA48-2EA00862ADF0}"/>
          </ac:spMkLst>
        </pc:spChg>
        <pc:spChg chg="mod">
          <ac:chgData name="Fernando Londoño Palacio" userId="396f63ce-5f33-4c5b-97a9-ded7a5be7ba1" providerId="ADAL" clId="{4F1383F0-0E90-44EB-A8EC-ABD0F634E5DF}" dt="2024-06-04T13:03:44.001" v="2502" actId="20577"/>
          <ac:spMkLst>
            <pc:docMk/>
            <pc:sldMk cId="1943866435" sldId="577"/>
            <ac:spMk id="18" creationId="{A034432F-581B-E9BD-A14A-3E49BC7F01BD}"/>
          </ac:spMkLst>
        </pc:spChg>
        <pc:picChg chg="del">
          <ac:chgData name="Fernando Londoño Palacio" userId="396f63ce-5f33-4c5b-97a9-ded7a5be7ba1" providerId="ADAL" clId="{4F1383F0-0E90-44EB-A8EC-ABD0F634E5DF}" dt="2024-06-04T10:46:42.764" v="456" actId="478"/>
          <ac:picMkLst>
            <pc:docMk/>
            <pc:sldMk cId="1943866435" sldId="577"/>
            <ac:picMk id="1026" creationId="{C4F30D13-2CBB-BC5B-BB1A-7DD5DB828119}"/>
          </ac:picMkLst>
        </pc:picChg>
        <pc:picChg chg="add mod">
          <ac:chgData name="Fernando Londoño Palacio" userId="396f63ce-5f33-4c5b-97a9-ded7a5be7ba1" providerId="ADAL" clId="{4F1383F0-0E90-44EB-A8EC-ABD0F634E5DF}" dt="2024-06-04T11:07:03.498" v="662" actId="1076"/>
          <ac:picMkLst>
            <pc:docMk/>
            <pc:sldMk cId="1943866435" sldId="577"/>
            <ac:picMk id="2050" creationId="{4E6D8F35-DD0B-4675-8157-CC182C1F25B2}"/>
          </ac:picMkLst>
        </pc:picChg>
      </pc:sldChg>
      <pc:sldChg chg="modSp add mod">
        <pc:chgData name="Fernando Londoño Palacio" userId="396f63ce-5f33-4c5b-97a9-ded7a5be7ba1" providerId="ADAL" clId="{4F1383F0-0E90-44EB-A8EC-ABD0F634E5DF}" dt="2024-06-04T13:03:48.531" v="2504" actId="20577"/>
        <pc:sldMkLst>
          <pc:docMk/>
          <pc:sldMk cId="3665056729" sldId="578"/>
        </pc:sldMkLst>
        <pc:spChg chg="mod">
          <ac:chgData name="Fernando Londoño Palacio" userId="396f63ce-5f33-4c5b-97a9-ded7a5be7ba1" providerId="ADAL" clId="{4F1383F0-0E90-44EB-A8EC-ABD0F634E5DF}" dt="2024-06-04T12:42:32.930" v="2334" actId="20577"/>
          <ac:spMkLst>
            <pc:docMk/>
            <pc:sldMk cId="3665056729" sldId="578"/>
            <ac:spMk id="17" creationId="{C6A61E27-09E1-E572-ED47-6FC7C49326AE}"/>
          </ac:spMkLst>
        </pc:spChg>
        <pc:spChg chg="mod">
          <ac:chgData name="Fernando Londoño Palacio" userId="396f63ce-5f33-4c5b-97a9-ded7a5be7ba1" providerId="ADAL" clId="{4F1383F0-0E90-44EB-A8EC-ABD0F634E5DF}" dt="2024-06-04T13:03:48.531" v="2504" actId="20577"/>
          <ac:spMkLst>
            <pc:docMk/>
            <pc:sldMk cId="3665056729" sldId="578"/>
            <ac:spMk id="18" creationId="{331D3C3A-B946-7314-86E2-AE41D76B8926}"/>
          </ac:spMkLst>
        </pc:spChg>
      </pc:sldChg>
      <pc:sldChg chg="addSp modSp add mod modAnim">
        <pc:chgData name="Fernando Londoño Palacio" userId="396f63ce-5f33-4c5b-97a9-ded7a5be7ba1" providerId="ADAL" clId="{4F1383F0-0E90-44EB-A8EC-ABD0F634E5DF}" dt="2024-06-04T13:04:05.899" v="2513" actId="1076"/>
        <pc:sldMkLst>
          <pc:docMk/>
          <pc:sldMk cId="1595171582" sldId="579"/>
        </pc:sldMkLst>
        <pc:spChg chg="add mod">
          <ac:chgData name="Fernando Londoño Palacio" userId="396f63ce-5f33-4c5b-97a9-ded7a5be7ba1" providerId="ADAL" clId="{4F1383F0-0E90-44EB-A8EC-ABD0F634E5DF}" dt="2024-06-04T10:56:52.769" v="536"/>
          <ac:spMkLst>
            <pc:docMk/>
            <pc:sldMk cId="1595171582" sldId="579"/>
            <ac:spMk id="4" creationId="{E07C4A25-998E-BB3F-6DB1-9401A7B2ACB9}"/>
          </ac:spMkLst>
        </pc:spChg>
        <pc:spChg chg="add mod">
          <ac:chgData name="Fernando Londoño Palacio" userId="396f63ce-5f33-4c5b-97a9-ded7a5be7ba1" providerId="ADAL" clId="{4F1383F0-0E90-44EB-A8EC-ABD0F634E5DF}" dt="2024-06-04T10:57:19.061" v="544" actId="14100"/>
          <ac:spMkLst>
            <pc:docMk/>
            <pc:sldMk cId="1595171582" sldId="579"/>
            <ac:spMk id="6" creationId="{3BDCD39E-7777-8652-EDC4-5A9CAC3CD29F}"/>
          </ac:spMkLst>
        </pc:spChg>
        <pc:spChg chg="mod">
          <ac:chgData name="Fernando Londoño Palacio" userId="396f63ce-5f33-4c5b-97a9-ded7a5be7ba1" providerId="ADAL" clId="{4F1383F0-0E90-44EB-A8EC-ABD0F634E5DF}" dt="2024-06-04T12:45:43.484" v="2365" actId="20577"/>
          <ac:spMkLst>
            <pc:docMk/>
            <pc:sldMk cId="1595171582" sldId="579"/>
            <ac:spMk id="17" creationId="{9C6531CF-38E5-4DDC-044B-EEC61F3E76BD}"/>
          </ac:spMkLst>
        </pc:spChg>
        <pc:spChg chg="mod">
          <ac:chgData name="Fernando Londoño Palacio" userId="396f63ce-5f33-4c5b-97a9-ded7a5be7ba1" providerId="ADAL" clId="{4F1383F0-0E90-44EB-A8EC-ABD0F634E5DF}" dt="2024-06-04T13:04:05.899" v="2513" actId="1076"/>
          <ac:spMkLst>
            <pc:docMk/>
            <pc:sldMk cId="1595171582" sldId="579"/>
            <ac:spMk id="18" creationId="{BDF8A71B-F5E8-78BD-864F-9573789FAE77}"/>
          </ac:spMkLst>
        </pc:spChg>
        <pc:picChg chg="mod">
          <ac:chgData name="Fernando Londoño Palacio" userId="396f63ce-5f33-4c5b-97a9-ded7a5be7ba1" providerId="ADAL" clId="{4F1383F0-0E90-44EB-A8EC-ABD0F634E5DF}" dt="2024-06-04T10:56:55.573" v="538" actId="1076"/>
          <ac:picMkLst>
            <pc:docMk/>
            <pc:sldMk cId="1595171582" sldId="579"/>
            <ac:picMk id="6146" creationId="{533C8DE9-ED8D-F3E5-C12C-B94E4AC8F804}"/>
          </ac:picMkLst>
        </pc:picChg>
      </pc:sldChg>
      <pc:sldChg chg="modSp add del mod">
        <pc:chgData name="Fernando Londoño Palacio" userId="396f63ce-5f33-4c5b-97a9-ded7a5be7ba1" providerId="ADAL" clId="{4F1383F0-0E90-44EB-A8EC-ABD0F634E5DF}" dt="2024-06-04T13:04:13.071" v="2517" actId="1076"/>
        <pc:sldMkLst>
          <pc:docMk/>
          <pc:sldMk cId="997272221" sldId="580"/>
        </pc:sldMkLst>
        <pc:spChg chg="mod">
          <ac:chgData name="Fernando Londoño Palacio" userId="396f63ce-5f33-4c5b-97a9-ded7a5be7ba1" providerId="ADAL" clId="{4F1383F0-0E90-44EB-A8EC-ABD0F634E5DF}" dt="2024-06-04T12:46:23.509" v="2370" actId="20577"/>
          <ac:spMkLst>
            <pc:docMk/>
            <pc:sldMk cId="997272221" sldId="580"/>
            <ac:spMk id="17" creationId="{9C6531CF-38E5-4DDC-044B-EEC61F3E76BD}"/>
          </ac:spMkLst>
        </pc:spChg>
        <pc:spChg chg="mod">
          <ac:chgData name="Fernando Londoño Palacio" userId="396f63ce-5f33-4c5b-97a9-ded7a5be7ba1" providerId="ADAL" clId="{4F1383F0-0E90-44EB-A8EC-ABD0F634E5DF}" dt="2024-06-04T13:04:13.071" v="2517" actId="1076"/>
          <ac:spMkLst>
            <pc:docMk/>
            <pc:sldMk cId="997272221" sldId="580"/>
            <ac:spMk id="18" creationId="{BDF8A71B-F5E8-78BD-864F-9573789FAE77}"/>
          </ac:spMkLst>
        </pc:spChg>
      </pc:sldChg>
      <pc:sldChg chg="addSp delSp modSp add mod delAnim modAnim">
        <pc:chgData name="Fernando Londoño Palacio" userId="396f63ce-5f33-4c5b-97a9-ded7a5be7ba1" providerId="ADAL" clId="{4F1383F0-0E90-44EB-A8EC-ABD0F634E5DF}" dt="2024-06-04T13:03:52.670" v="2506" actId="20577"/>
        <pc:sldMkLst>
          <pc:docMk/>
          <pc:sldMk cId="2622811554" sldId="581"/>
        </pc:sldMkLst>
        <pc:spChg chg="del">
          <ac:chgData name="Fernando Londoño Palacio" userId="396f63ce-5f33-4c5b-97a9-ded7a5be7ba1" providerId="ADAL" clId="{4F1383F0-0E90-44EB-A8EC-ABD0F634E5DF}" dt="2024-06-04T11:11:32.182" v="681" actId="478"/>
          <ac:spMkLst>
            <pc:docMk/>
            <pc:sldMk cId="2622811554" sldId="581"/>
            <ac:spMk id="4" creationId="{1897AC1B-62CF-7467-E649-616C411F8047}"/>
          </ac:spMkLst>
        </pc:spChg>
        <pc:spChg chg="del">
          <ac:chgData name="Fernando Londoño Palacio" userId="396f63ce-5f33-4c5b-97a9-ded7a5be7ba1" providerId="ADAL" clId="{4F1383F0-0E90-44EB-A8EC-ABD0F634E5DF}" dt="2024-06-04T11:11:24.475" v="676" actId="478"/>
          <ac:spMkLst>
            <pc:docMk/>
            <pc:sldMk cId="2622811554" sldId="581"/>
            <ac:spMk id="5" creationId="{92FE1262-E682-2E23-9CDB-A16FA2B62D51}"/>
          </ac:spMkLst>
        </pc:spChg>
        <pc:spChg chg="del">
          <ac:chgData name="Fernando Londoño Palacio" userId="396f63ce-5f33-4c5b-97a9-ded7a5be7ba1" providerId="ADAL" clId="{4F1383F0-0E90-44EB-A8EC-ABD0F634E5DF}" dt="2024-06-04T11:11:32.182" v="681" actId="478"/>
          <ac:spMkLst>
            <pc:docMk/>
            <pc:sldMk cId="2622811554" sldId="581"/>
            <ac:spMk id="6" creationId="{47BBB9E4-D2B2-3AF0-803E-ABAA1FFA31E6}"/>
          </ac:spMkLst>
        </pc:spChg>
        <pc:spChg chg="del">
          <ac:chgData name="Fernando Londoño Palacio" userId="396f63ce-5f33-4c5b-97a9-ded7a5be7ba1" providerId="ADAL" clId="{4F1383F0-0E90-44EB-A8EC-ABD0F634E5DF}" dt="2024-06-04T11:11:51.257" v="682" actId="478"/>
          <ac:spMkLst>
            <pc:docMk/>
            <pc:sldMk cId="2622811554" sldId="581"/>
            <ac:spMk id="7" creationId="{E23B94D0-FDCA-4445-3188-C93F14E00EE1}"/>
          </ac:spMkLst>
        </pc:spChg>
        <pc:spChg chg="add mod">
          <ac:chgData name="Fernando Londoño Palacio" userId="396f63ce-5f33-4c5b-97a9-ded7a5be7ba1" providerId="ADAL" clId="{4F1383F0-0E90-44EB-A8EC-ABD0F634E5DF}" dt="2024-06-04T11:11:51.593" v="683"/>
          <ac:spMkLst>
            <pc:docMk/>
            <pc:sldMk cId="2622811554" sldId="581"/>
            <ac:spMk id="8" creationId="{1F67A552-3D56-F307-34A0-3ADC7518690C}"/>
          </ac:spMkLst>
        </pc:spChg>
        <pc:spChg chg="del">
          <ac:chgData name="Fernando Londoño Palacio" userId="396f63ce-5f33-4c5b-97a9-ded7a5be7ba1" providerId="ADAL" clId="{4F1383F0-0E90-44EB-A8EC-ABD0F634E5DF}" dt="2024-06-04T11:11:27.903" v="678" actId="478"/>
          <ac:spMkLst>
            <pc:docMk/>
            <pc:sldMk cId="2622811554" sldId="581"/>
            <ac:spMk id="9" creationId="{752EB20A-2440-5168-F56C-9BFA1E2EA93C}"/>
          </ac:spMkLst>
        </pc:spChg>
        <pc:spChg chg="del">
          <ac:chgData name="Fernando Londoño Palacio" userId="396f63ce-5f33-4c5b-97a9-ded7a5be7ba1" providerId="ADAL" clId="{4F1383F0-0E90-44EB-A8EC-ABD0F634E5DF}" dt="2024-06-04T11:11:25.830" v="677" actId="478"/>
          <ac:spMkLst>
            <pc:docMk/>
            <pc:sldMk cId="2622811554" sldId="581"/>
            <ac:spMk id="10" creationId="{28BD2C92-DDD0-8BE0-2AE2-829777658BB1}"/>
          </ac:spMkLst>
        </pc:spChg>
        <pc:spChg chg="add mod">
          <ac:chgData name="Fernando Londoño Palacio" userId="396f63ce-5f33-4c5b-97a9-ded7a5be7ba1" providerId="ADAL" clId="{4F1383F0-0E90-44EB-A8EC-ABD0F634E5DF}" dt="2024-06-04T11:15:49.125" v="711" actId="14100"/>
          <ac:spMkLst>
            <pc:docMk/>
            <pc:sldMk cId="2622811554" sldId="581"/>
            <ac:spMk id="12" creationId="{5336FCDA-8590-34CB-4DA3-DC7193FB291E}"/>
          </ac:spMkLst>
        </pc:spChg>
        <pc:spChg chg="add mod">
          <ac:chgData name="Fernando Londoño Palacio" userId="396f63ce-5f33-4c5b-97a9-ded7a5be7ba1" providerId="ADAL" clId="{4F1383F0-0E90-44EB-A8EC-ABD0F634E5DF}" dt="2024-06-04T11:11:51.593" v="683"/>
          <ac:spMkLst>
            <pc:docMk/>
            <pc:sldMk cId="2622811554" sldId="581"/>
            <ac:spMk id="14" creationId="{C6ED7899-B173-196E-5FA6-CC2C928E180B}"/>
          </ac:spMkLst>
        </pc:spChg>
        <pc:spChg chg="add mod">
          <ac:chgData name="Fernando Londoño Palacio" userId="396f63ce-5f33-4c5b-97a9-ded7a5be7ba1" providerId="ADAL" clId="{4F1383F0-0E90-44EB-A8EC-ABD0F634E5DF}" dt="2024-06-04T11:14:41.011" v="694" actId="1076"/>
          <ac:spMkLst>
            <pc:docMk/>
            <pc:sldMk cId="2622811554" sldId="581"/>
            <ac:spMk id="16" creationId="{878EBEE8-FB6C-9F24-99A9-70F5F7D2B5D6}"/>
          </ac:spMkLst>
        </pc:spChg>
        <pc:spChg chg="del">
          <ac:chgData name="Fernando Londoño Palacio" userId="396f63ce-5f33-4c5b-97a9-ded7a5be7ba1" providerId="ADAL" clId="{4F1383F0-0E90-44EB-A8EC-ABD0F634E5DF}" dt="2024-06-04T12:42:55.024" v="2335" actId="478"/>
          <ac:spMkLst>
            <pc:docMk/>
            <pc:sldMk cId="2622811554" sldId="581"/>
            <ac:spMk id="17" creationId="{C6A61E27-09E1-E572-ED47-6FC7C49326AE}"/>
          </ac:spMkLst>
        </pc:spChg>
        <pc:spChg chg="mod">
          <ac:chgData name="Fernando Londoño Palacio" userId="396f63ce-5f33-4c5b-97a9-ded7a5be7ba1" providerId="ADAL" clId="{4F1383F0-0E90-44EB-A8EC-ABD0F634E5DF}" dt="2024-06-04T13:03:52.670" v="2506" actId="20577"/>
          <ac:spMkLst>
            <pc:docMk/>
            <pc:sldMk cId="2622811554" sldId="581"/>
            <ac:spMk id="18" creationId="{331D3C3A-B946-7314-86E2-AE41D76B8926}"/>
          </ac:spMkLst>
        </pc:spChg>
        <pc:spChg chg="add mod">
          <ac:chgData name="Fernando Londoño Palacio" userId="396f63ce-5f33-4c5b-97a9-ded7a5be7ba1" providerId="ADAL" clId="{4F1383F0-0E90-44EB-A8EC-ABD0F634E5DF}" dt="2024-06-04T11:16:00.509" v="714" actId="1076"/>
          <ac:spMkLst>
            <pc:docMk/>
            <pc:sldMk cId="2622811554" sldId="581"/>
            <ac:spMk id="19" creationId="{E3C56F6E-73C7-BCF9-4535-22B2C9A8E0F0}"/>
          </ac:spMkLst>
        </pc:spChg>
        <pc:spChg chg="add mod">
          <ac:chgData name="Fernando Londoño Palacio" userId="396f63ce-5f33-4c5b-97a9-ded7a5be7ba1" providerId="ADAL" clId="{4F1383F0-0E90-44EB-A8EC-ABD0F634E5DF}" dt="2024-06-04T11:15:46.944" v="710" actId="14100"/>
          <ac:spMkLst>
            <pc:docMk/>
            <pc:sldMk cId="2622811554" sldId="581"/>
            <ac:spMk id="20" creationId="{B6F24834-8E1E-B150-429F-1A4FE86B7AAC}"/>
          </ac:spMkLst>
        </pc:spChg>
        <pc:spChg chg="add mod">
          <ac:chgData name="Fernando Londoño Palacio" userId="396f63ce-5f33-4c5b-97a9-ded7a5be7ba1" providerId="ADAL" clId="{4F1383F0-0E90-44EB-A8EC-ABD0F634E5DF}" dt="2024-06-04T11:12:54.880" v="689" actId="1076"/>
          <ac:spMkLst>
            <pc:docMk/>
            <pc:sldMk cId="2622811554" sldId="581"/>
            <ac:spMk id="21" creationId="{66181DB2-4E35-F88C-E86E-5255D299D735}"/>
          </ac:spMkLst>
        </pc:spChg>
        <pc:spChg chg="add mod">
          <ac:chgData name="Fernando Londoño Palacio" userId="396f63ce-5f33-4c5b-97a9-ded7a5be7ba1" providerId="ADAL" clId="{4F1383F0-0E90-44EB-A8EC-ABD0F634E5DF}" dt="2024-06-04T11:15:55.844" v="713" actId="14100"/>
          <ac:spMkLst>
            <pc:docMk/>
            <pc:sldMk cId="2622811554" sldId="581"/>
            <ac:spMk id="22" creationId="{B28D7CF2-8BC6-1356-E160-CBEC959B5DD2}"/>
          </ac:spMkLst>
        </pc:spChg>
        <pc:spChg chg="add mod">
          <ac:chgData name="Fernando Londoño Palacio" userId="396f63ce-5f33-4c5b-97a9-ded7a5be7ba1" providerId="ADAL" clId="{4F1383F0-0E90-44EB-A8EC-ABD0F634E5DF}" dt="2024-06-04T11:12:54.880" v="689" actId="1076"/>
          <ac:spMkLst>
            <pc:docMk/>
            <pc:sldMk cId="2622811554" sldId="581"/>
            <ac:spMk id="23" creationId="{E0E3475E-A31D-BB29-3309-430302A41265}"/>
          </ac:spMkLst>
        </pc:spChg>
        <pc:spChg chg="add mod">
          <ac:chgData name="Fernando Londoño Palacio" userId="396f63ce-5f33-4c5b-97a9-ded7a5be7ba1" providerId="ADAL" clId="{4F1383F0-0E90-44EB-A8EC-ABD0F634E5DF}" dt="2024-06-04T12:44:30.223" v="2357" actId="20577"/>
          <ac:spMkLst>
            <pc:docMk/>
            <pc:sldMk cId="2622811554" sldId="581"/>
            <ac:spMk id="33" creationId="{D7D5B469-0FA5-D25A-0A58-2FE8E766CF78}"/>
          </ac:spMkLst>
        </pc:spChg>
        <pc:picChg chg="del">
          <ac:chgData name="Fernando Londoño Palacio" userId="396f63ce-5f33-4c5b-97a9-ded7a5be7ba1" providerId="ADAL" clId="{4F1383F0-0E90-44EB-A8EC-ABD0F634E5DF}" dt="2024-06-04T11:11:28.506" v="679" actId="478"/>
          <ac:picMkLst>
            <pc:docMk/>
            <pc:sldMk cId="2622811554" sldId="581"/>
            <ac:picMk id="11" creationId="{999A8230-ABD4-0F81-279D-56B1E6B16653}"/>
          </ac:picMkLst>
        </pc:picChg>
        <pc:picChg chg="del">
          <ac:chgData name="Fernando Londoño Palacio" userId="396f63ce-5f33-4c5b-97a9-ded7a5be7ba1" providerId="ADAL" clId="{4F1383F0-0E90-44EB-A8EC-ABD0F634E5DF}" dt="2024-06-04T11:11:29.056" v="680" actId="478"/>
          <ac:picMkLst>
            <pc:docMk/>
            <pc:sldMk cId="2622811554" sldId="581"/>
            <ac:picMk id="13" creationId="{9AE287F2-D235-B60D-E7AC-4FF60E6D78F8}"/>
          </ac:picMkLst>
        </pc:picChg>
        <pc:picChg chg="add mod">
          <ac:chgData name="Fernando Londoño Palacio" userId="396f63ce-5f33-4c5b-97a9-ded7a5be7ba1" providerId="ADAL" clId="{4F1383F0-0E90-44EB-A8EC-ABD0F634E5DF}" dt="2024-06-04T11:11:51.593" v="683"/>
          <ac:picMkLst>
            <pc:docMk/>
            <pc:sldMk cId="2622811554" sldId="581"/>
            <ac:picMk id="15" creationId="{0ABC817F-F971-17E2-CB7A-02E0A90E8BB8}"/>
          </ac:picMkLst>
        </pc:picChg>
        <pc:picChg chg="add mod">
          <ac:chgData name="Fernando Londoño Palacio" userId="396f63ce-5f33-4c5b-97a9-ded7a5be7ba1" providerId="ADAL" clId="{4F1383F0-0E90-44EB-A8EC-ABD0F634E5DF}" dt="2024-06-04T11:12:54.880" v="689" actId="1076"/>
          <ac:picMkLst>
            <pc:docMk/>
            <pc:sldMk cId="2622811554" sldId="581"/>
            <ac:picMk id="24" creationId="{99AC5EE2-5E82-98FB-992E-C87C12A6D2FD}"/>
          </ac:picMkLst>
        </pc:picChg>
        <pc:picChg chg="add mod">
          <ac:chgData name="Fernando Londoño Palacio" userId="396f63ce-5f33-4c5b-97a9-ded7a5be7ba1" providerId="ADAL" clId="{4F1383F0-0E90-44EB-A8EC-ABD0F634E5DF}" dt="2024-06-04T11:12:54.880" v="689" actId="1076"/>
          <ac:picMkLst>
            <pc:docMk/>
            <pc:sldMk cId="2622811554" sldId="581"/>
            <ac:picMk id="25" creationId="{21525151-237E-008B-48C7-6155F7DF12A6}"/>
          </ac:picMkLst>
        </pc:picChg>
        <pc:picChg chg="add mod">
          <ac:chgData name="Fernando Londoño Palacio" userId="396f63ce-5f33-4c5b-97a9-ded7a5be7ba1" providerId="ADAL" clId="{4F1383F0-0E90-44EB-A8EC-ABD0F634E5DF}" dt="2024-06-04T11:15:28.914" v="701" actId="14100"/>
          <ac:picMkLst>
            <pc:docMk/>
            <pc:sldMk cId="2622811554" sldId="581"/>
            <ac:picMk id="26" creationId="{1359D4A1-C6CC-B914-20BE-3D186CCCA223}"/>
          </ac:picMkLst>
        </pc:picChg>
        <pc:picChg chg="add mod">
          <ac:chgData name="Fernando Londoño Palacio" userId="396f63ce-5f33-4c5b-97a9-ded7a5be7ba1" providerId="ADAL" clId="{4F1383F0-0E90-44EB-A8EC-ABD0F634E5DF}" dt="2024-06-04T11:15:28.914" v="701" actId="14100"/>
          <ac:picMkLst>
            <pc:docMk/>
            <pc:sldMk cId="2622811554" sldId="581"/>
            <ac:picMk id="27" creationId="{FF14E9EB-8590-F51C-FB06-C6A6D332135B}"/>
          </ac:picMkLst>
        </pc:picChg>
        <pc:picChg chg="add mod">
          <ac:chgData name="Fernando Londoño Palacio" userId="396f63ce-5f33-4c5b-97a9-ded7a5be7ba1" providerId="ADAL" clId="{4F1383F0-0E90-44EB-A8EC-ABD0F634E5DF}" dt="2024-06-04T11:15:28.914" v="701" actId="14100"/>
          <ac:picMkLst>
            <pc:docMk/>
            <pc:sldMk cId="2622811554" sldId="581"/>
            <ac:picMk id="28" creationId="{C37DF88E-74BE-385C-8D65-EC369DAB83E6}"/>
          </ac:picMkLst>
        </pc:picChg>
        <pc:picChg chg="add mod">
          <ac:chgData name="Fernando Londoño Palacio" userId="396f63ce-5f33-4c5b-97a9-ded7a5be7ba1" providerId="ADAL" clId="{4F1383F0-0E90-44EB-A8EC-ABD0F634E5DF}" dt="2024-06-04T11:17:07.573" v="725" actId="1076"/>
          <ac:picMkLst>
            <pc:docMk/>
            <pc:sldMk cId="2622811554" sldId="581"/>
            <ac:picMk id="30" creationId="{5A6BC594-0E9F-1EFA-3B19-FF038F019136}"/>
          </ac:picMkLst>
        </pc:picChg>
        <pc:picChg chg="add mod">
          <ac:chgData name="Fernando Londoño Palacio" userId="396f63ce-5f33-4c5b-97a9-ded7a5be7ba1" providerId="ADAL" clId="{4F1383F0-0E90-44EB-A8EC-ABD0F634E5DF}" dt="2024-06-04T11:17:01.777" v="724" actId="1076"/>
          <ac:picMkLst>
            <pc:docMk/>
            <pc:sldMk cId="2622811554" sldId="581"/>
            <ac:picMk id="32" creationId="{68AAF6A5-6698-B838-3990-EF4A7E3E93ED}"/>
          </ac:picMkLst>
        </pc:picChg>
        <pc:picChg chg="del">
          <ac:chgData name="Fernando Londoño Palacio" userId="396f63ce-5f33-4c5b-97a9-ded7a5be7ba1" providerId="ADAL" clId="{4F1383F0-0E90-44EB-A8EC-ABD0F634E5DF}" dt="2024-06-04T11:11:32.182" v="681" actId="478"/>
          <ac:picMkLst>
            <pc:docMk/>
            <pc:sldMk cId="2622811554" sldId="581"/>
            <ac:picMk id="1026" creationId="{85C47732-5846-7A1E-D2C8-FDBF44E9556A}"/>
          </ac:picMkLst>
        </pc:picChg>
      </pc:sldChg>
      <pc:sldChg chg="addSp delSp modSp add mod delAnim modAnim">
        <pc:chgData name="Fernando Londoño Palacio" userId="396f63ce-5f33-4c5b-97a9-ded7a5be7ba1" providerId="ADAL" clId="{4F1383F0-0E90-44EB-A8EC-ABD0F634E5DF}" dt="2024-06-04T13:04:28.718" v="2525" actId="20577"/>
        <pc:sldMkLst>
          <pc:docMk/>
          <pc:sldMk cId="4284246521" sldId="582"/>
        </pc:sldMkLst>
        <pc:spChg chg="mod">
          <ac:chgData name="Fernando Londoño Palacio" userId="396f63ce-5f33-4c5b-97a9-ded7a5be7ba1" providerId="ADAL" clId="{4F1383F0-0E90-44EB-A8EC-ABD0F634E5DF}" dt="2024-06-04T11:37:20.717" v="1347" actId="20577"/>
          <ac:spMkLst>
            <pc:docMk/>
            <pc:sldMk cId="4284246521" sldId="582"/>
            <ac:spMk id="2" creationId="{45FA2A49-4C0A-1EF6-DE1F-6ACB1A4710A3}"/>
          </ac:spMkLst>
        </pc:spChg>
        <pc:spChg chg="add del">
          <ac:chgData name="Fernando Londoño Palacio" userId="396f63ce-5f33-4c5b-97a9-ded7a5be7ba1" providerId="ADAL" clId="{4F1383F0-0E90-44EB-A8EC-ABD0F634E5DF}" dt="2024-06-04T11:24:31.302" v="1227" actId="478"/>
          <ac:spMkLst>
            <pc:docMk/>
            <pc:sldMk cId="4284246521" sldId="582"/>
            <ac:spMk id="4" creationId="{1D1C54C7-7DEC-D257-7FC1-29C70CE4D3B7}"/>
          </ac:spMkLst>
        </pc:spChg>
        <pc:spChg chg="add del mod">
          <ac:chgData name="Fernando Londoño Palacio" userId="396f63ce-5f33-4c5b-97a9-ded7a5be7ba1" providerId="ADAL" clId="{4F1383F0-0E90-44EB-A8EC-ABD0F634E5DF}" dt="2024-06-04T11:24:46.277" v="1231" actId="478"/>
          <ac:spMkLst>
            <pc:docMk/>
            <pc:sldMk cId="4284246521" sldId="582"/>
            <ac:spMk id="6" creationId="{A438D399-02D7-129E-BE5B-289E5882CC21}"/>
          </ac:spMkLst>
        </pc:spChg>
        <pc:spChg chg="add">
          <ac:chgData name="Fernando Londoño Palacio" userId="396f63ce-5f33-4c5b-97a9-ded7a5be7ba1" providerId="ADAL" clId="{4F1383F0-0E90-44EB-A8EC-ABD0F634E5DF}" dt="2024-06-04T11:26:29.869" v="1232"/>
          <ac:spMkLst>
            <pc:docMk/>
            <pc:sldMk cId="4284246521" sldId="582"/>
            <ac:spMk id="7" creationId="{0DE457BE-45DA-3DF1-2551-529CA7993C00}"/>
          </ac:spMkLst>
        </pc:spChg>
        <pc:spChg chg="mod">
          <ac:chgData name="Fernando Londoño Palacio" userId="396f63ce-5f33-4c5b-97a9-ded7a5be7ba1" providerId="ADAL" clId="{4F1383F0-0E90-44EB-A8EC-ABD0F634E5DF}" dt="2024-06-04T11:28:17.839" v="1254" actId="113"/>
          <ac:spMkLst>
            <pc:docMk/>
            <pc:sldMk cId="4284246521" sldId="582"/>
            <ac:spMk id="9" creationId="{7029FCF1-0950-DBC6-8FCF-1ABF3EFCF52A}"/>
          </ac:spMkLst>
        </pc:spChg>
        <pc:spChg chg="del">
          <ac:chgData name="Fernando Londoño Palacio" userId="396f63ce-5f33-4c5b-97a9-ded7a5be7ba1" providerId="ADAL" clId="{4F1383F0-0E90-44EB-A8EC-ABD0F634E5DF}" dt="2024-06-04T11:24:26.383" v="1224" actId="478"/>
          <ac:spMkLst>
            <pc:docMk/>
            <pc:sldMk cId="4284246521" sldId="582"/>
            <ac:spMk id="12" creationId="{8A0A2003-48B9-4EB0-C4DB-DD81FDEC310B}"/>
          </ac:spMkLst>
        </pc:spChg>
        <pc:spChg chg="add mod">
          <ac:chgData name="Fernando Londoño Palacio" userId="396f63ce-5f33-4c5b-97a9-ded7a5be7ba1" providerId="ADAL" clId="{4F1383F0-0E90-44EB-A8EC-ABD0F634E5DF}" dt="2024-06-04T11:27:39.138" v="1248" actId="14100"/>
          <ac:spMkLst>
            <pc:docMk/>
            <pc:sldMk cId="4284246521" sldId="582"/>
            <ac:spMk id="15" creationId="{2E720FBE-7081-77C7-D185-7F52B0920631}"/>
          </ac:spMkLst>
        </pc:spChg>
        <pc:spChg chg="add mod">
          <ac:chgData name="Fernando Londoño Palacio" userId="396f63ce-5f33-4c5b-97a9-ded7a5be7ba1" providerId="ADAL" clId="{4F1383F0-0E90-44EB-A8EC-ABD0F634E5DF}" dt="2024-06-04T12:48:19.855" v="2388"/>
          <ac:spMkLst>
            <pc:docMk/>
            <pc:sldMk cId="4284246521" sldId="582"/>
            <ac:spMk id="16" creationId="{28DB2CB3-BE8F-4941-3343-32CD0BC01CB9}"/>
          </ac:spMkLst>
        </pc:spChg>
        <pc:spChg chg="del">
          <ac:chgData name="Fernando Londoño Palacio" userId="396f63ce-5f33-4c5b-97a9-ded7a5be7ba1" providerId="ADAL" clId="{4F1383F0-0E90-44EB-A8EC-ABD0F634E5DF}" dt="2024-06-04T12:48:21.829" v="2389" actId="478"/>
          <ac:spMkLst>
            <pc:docMk/>
            <pc:sldMk cId="4284246521" sldId="582"/>
            <ac:spMk id="17" creationId="{A2FE748F-31D2-6828-90F9-AA918BF26415}"/>
          </ac:spMkLst>
        </pc:spChg>
        <pc:spChg chg="mod">
          <ac:chgData name="Fernando Londoño Palacio" userId="396f63ce-5f33-4c5b-97a9-ded7a5be7ba1" providerId="ADAL" clId="{4F1383F0-0E90-44EB-A8EC-ABD0F634E5DF}" dt="2024-06-04T13:04:28.718" v="2525" actId="20577"/>
          <ac:spMkLst>
            <pc:docMk/>
            <pc:sldMk cId="4284246521" sldId="582"/>
            <ac:spMk id="18" creationId="{7990CC60-142A-9370-C0A7-B32872200734}"/>
          </ac:spMkLst>
        </pc:spChg>
        <pc:picChg chg="add mod">
          <ac:chgData name="Fernando Londoño Palacio" userId="396f63ce-5f33-4c5b-97a9-ded7a5be7ba1" providerId="ADAL" clId="{4F1383F0-0E90-44EB-A8EC-ABD0F634E5DF}" dt="2024-06-04T11:27:14.945" v="1243" actId="1076"/>
          <ac:picMkLst>
            <pc:docMk/>
            <pc:sldMk cId="4284246521" sldId="582"/>
            <ac:picMk id="10" creationId="{977A4A10-5135-9B2B-35D9-8FA3B62B0588}"/>
          </ac:picMkLst>
        </pc:picChg>
        <pc:picChg chg="del">
          <ac:chgData name="Fernando Londoño Palacio" userId="396f63ce-5f33-4c5b-97a9-ded7a5be7ba1" providerId="ADAL" clId="{4F1383F0-0E90-44EB-A8EC-ABD0F634E5DF}" dt="2024-06-04T11:24:28.079" v="1225" actId="478"/>
          <ac:picMkLst>
            <pc:docMk/>
            <pc:sldMk cId="4284246521" sldId="582"/>
            <ac:picMk id="11" creationId="{3140292F-7E3F-2089-2987-D4CAB8EF7A1F}"/>
          </ac:picMkLst>
        </pc:picChg>
        <pc:picChg chg="add mod">
          <ac:chgData name="Fernando Londoño Palacio" userId="396f63ce-5f33-4c5b-97a9-ded7a5be7ba1" providerId="ADAL" clId="{4F1383F0-0E90-44EB-A8EC-ABD0F634E5DF}" dt="2024-06-04T11:27:17.055" v="1244" actId="1076"/>
          <ac:picMkLst>
            <pc:docMk/>
            <pc:sldMk cId="4284246521" sldId="582"/>
            <ac:picMk id="14" creationId="{8F45633E-5DDA-74BC-956C-FBA4FDECA7D7}"/>
          </ac:picMkLst>
        </pc:picChg>
      </pc:sldChg>
      <pc:sldChg chg="modSp add mod modAnim">
        <pc:chgData name="Fernando Londoño Palacio" userId="396f63ce-5f33-4c5b-97a9-ded7a5be7ba1" providerId="ADAL" clId="{4F1383F0-0E90-44EB-A8EC-ABD0F634E5DF}" dt="2024-06-04T13:04:45.394" v="2533" actId="20577"/>
        <pc:sldMkLst>
          <pc:docMk/>
          <pc:sldMk cId="4118754194" sldId="583"/>
        </pc:sldMkLst>
        <pc:spChg chg="mod">
          <ac:chgData name="Fernando Londoño Palacio" userId="396f63ce-5f33-4c5b-97a9-ded7a5be7ba1" providerId="ADAL" clId="{4F1383F0-0E90-44EB-A8EC-ABD0F634E5DF}" dt="2024-06-04T12:14:03.405" v="2145" actId="20577"/>
          <ac:spMkLst>
            <pc:docMk/>
            <pc:sldMk cId="4118754194" sldId="583"/>
            <ac:spMk id="2" creationId="{1D0776BB-FA75-3DA0-F7A0-6AB30CA289D8}"/>
          </ac:spMkLst>
        </pc:spChg>
        <pc:spChg chg="mod">
          <ac:chgData name="Fernando Londoño Palacio" userId="396f63ce-5f33-4c5b-97a9-ded7a5be7ba1" providerId="ADAL" clId="{4F1383F0-0E90-44EB-A8EC-ABD0F634E5DF}" dt="2024-06-04T12:06:12.566" v="1856" actId="14100"/>
          <ac:spMkLst>
            <pc:docMk/>
            <pc:sldMk cId="4118754194" sldId="583"/>
            <ac:spMk id="5" creationId="{4836B1C7-A7C1-C7B5-0210-0642AD647668}"/>
          </ac:spMkLst>
        </pc:spChg>
        <pc:spChg chg="mod">
          <ac:chgData name="Fernando Londoño Palacio" userId="396f63ce-5f33-4c5b-97a9-ded7a5be7ba1" providerId="ADAL" clId="{4F1383F0-0E90-44EB-A8EC-ABD0F634E5DF}" dt="2024-06-04T12:10:49.154" v="1879" actId="1076"/>
          <ac:spMkLst>
            <pc:docMk/>
            <pc:sldMk cId="4118754194" sldId="583"/>
            <ac:spMk id="13" creationId="{7279AD36-350A-D2EE-C545-19062905F3C2}"/>
          </ac:spMkLst>
        </pc:spChg>
        <pc:spChg chg="mod">
          <ac:chgData name="Fernando Londoño Palacio" userId="396f63ce-5f33-4c5b-97a9-ded7a5be7ba1" providerId="ADAL" clId="{4F1383F0-0E90-44EB-A8EC-ABD0F634E5DF}" dt="2024-06-04T13:04:45.394" v="2533" actId="20577"/>
          <ac:spMkLst>
            <pc:docMk/>
            <pc:sldMk cId="4118754194" sldId="583"/>
            <ac:spMk id="18" creationId="{2872B120-828C-99D3-590B-13B374CA5624}"/>
          </ac:spMkLst>
        </pc:spChg>
      </pc:sldChg>
      <pc:sldChg chg="addSp delSp modSp add del mod delAnim modAnim">
        <pc:chgData name="Fernando Londoño Palacio" userId="396f63ce-5f33-4c5b-97a9-ded7a5be7ba1" providerId="ADAL" clId="{4F1383F0-0E90-44EB-A8EC-ABD0F634E5DF}" dt="2024-06-04T11:54:36.252" v="1432" actId="47"/>
        <pc:sldMkLst>
          <pc:docMk/>
          <pc:sldMk cId="4285179488" sldId="584"/>
        </pc:sldMkLst>
        <pc:spChg chg="mod">
          <ac:chgData name="Fernando Londoño Palacio" userId="396f63ce-5f33-4c5b-97a9-ded7a5be7ba1" providerId="ADAL" clId="{4F1383F0-0E90-44EB-A8EC-ABD0F634E5DF}" dt="2024-06-04T11:37:02.095" v="1323" actId="20577"/>
          <ac:spMkLst>
            <pc:docMk/>
            <pc:sldMk cId="4285179488" sldId="584"/>
            <ac:spMk id="2" creationId="{45FA2A49-4C0A-1EF6-DE1F-6ACB1A4710A3}"/>
          </ac:spMkLst>
        </pc:spChg>
        <pc:spChg chg="mod">
          <ac:chgData name="Fernando Londoño Palacio" userId="396f63ce-5f33-4c5b-97a9-ded7a5be7ba1" providerId="ADAL" clId="{4F1383F0-0E90-44EB-A8EC-ABD0F634E5DF}" dt="2024-06-04T11:37:53.829" v="1358" actId="14100"/>
          <ac:spMkLst>
            <pc:docMk/>
            <pc:sldMk cId="4285179488" sldId="584"/>
            <ac:spMk id="5" creationId="{CB7D16F7-1431-A10B-8E98-6B35FD764A60}"/>
          </ac:spMkLst>
        </pc:spChg>
        <pc:spChg chg="add">
          <ac:chgData name="Fernando Londoño Palacio" userId="396f63ce-5f33-4c5b-97a9-ded7a5be7ba1" providerId="ADAL" clId="{4F1383F0-0E90-44EB-A8EC-ABD0F634E5DF}" dt="2024-06-04T11:44:05.503" v="1373"/>
          <ac:spMkLst>
            <pc:docMk/>
            <pc:sldMk cId="4285179488" sldId="584"/>
            <ac:spMk id="7" creationId="{E670596A-922A-EA63-A566-EFF14E8162D5}"/>
          </ac:spMkLst>
        </pc:spChg>
        <pc:spChg chg="del">
          <ac:chgData name="Fernando Londoño Palacio" userId="396f63ce-5f33-4c5b-97a9-ded7a5be7ba1" providerId="ADAL" clId="{4F1383F0-0E90-44EB-A8EC-ABD0F634E5DF}" dt="2024-06-04T11:38:01.749" v="1359" actId="478"/>
          <ac:spMkLst>
            <pc:docMk/>
            <pc:sldMk cId="4285179488" sldId="584"/>
            <ac:spMk id="9" creationId="{7029FCF1-0950-DBC6-8FCF-1ABF3EFCF52A}"/>
          </ac:spMkLst>
        </pc:spChg>
        <pc:spChg chg="del">
          <ac:chgData name="Fernando Londoño Palacio" userId="396f63ce-5f33-4c5b-97a9-ded7a5be7ba1" providerId="ADAL" clId="{4F1383F0-0E90-44EB-A8EC-ABD0F634E5DF}" dt="2024-06-04T11:37:49.383" v="1357" actId="478"/>
          <ac:spMkLst>
            <pc:docMk/>
            <pc:sldMk cId="4285179488" sldId="584"/>
            <ac:spMk id="12" creationId="{8A0A2003-48B9-4EB0-C4DB-DD81FDEC310B}"/>
          </ac:spMkLst>
        </pc:spChg>
        <pc:spChg chg="add mod">
          <ac:chgData name="Fernando Londoño Palacio" userId="396f63ce-5f33-4c5b-97a9-ded7a5be7ba1" providerId="ADAL" clId="{4F1383F0-0E90-44EB-A8EC-ABD0F634E5DF}" dt="2024-06-04T11:49:40.266" v="1425"/>
          <ac:spMkLst>
            <pc:docMk/>
            <pc:sldMk cId="4285179488" sldId="584"/>
            <ac:spMk id="14" creationId="{D151D6C8-6391-F5DD-6FF1-C22F4033646B}"/>
          </ac:spMkLst>
        </pc:spChg>
        <pc:spChg chg="add mod">
          <ac:chgData name="Fernando Londoño Palacio" userId="396f63ce-5f33-4c5b-97a9-ded7a5be7ba1" providerId="ADAL" clId="{4F1383F0-0E90-44EB-A8EC-ABD0F634E5DF}" dt="2024-06-04T11:49:46.644" v="1427"/>
          <ac:spMkLst>
            <pc:docMk/>
            <pc:sldMk cId="4285179488" sldId="584"/>
            <ac:spMk id="15" creationId="{998F4ACC-7090-E28D-6E0A-49225A32D6EE}"/>
          </ac:spMkLst>
        </pc:spChg>
        <pc:graphicFrameChg chg="add del mod">
          <ac:chgData name="Fernando Londoño Palacio" userId="396f63ce-5f33-4c5b-97a9-ded7a5be7ba1" providerId="ADAL" clId="{4F1383F0-0E90-44EB-A8EC-ABD0F634E5DF}" dt="2024-06-04T11:38:15.772" v="1367" actId="478"/>
          <ac:graphicFrameMkLst>
            <pc:docMk/>
            <pc:sldMk cId="4285179488" sldId="584"/>
            <ac:graphicFrameMk id="4" creationId="{14274E72-0A23-AD4B-2DD4-12D5D4C16AED}"/>
          </ac:graphicFrameMkLst>
        </pc:graphicFrameChg>
        <pc:graphicFrameChg chg="add del mod">
          <ac:chgData name="Fernando Londoño Palacio" userId="396f63ce-5f33-4c5b-97a9-ded7a5be7ba1" providerId="ADAL" clId="{4F1383F0-0E90-44EB-A8EC-ABD0F634E5DF}" dt="2024-06-04T11:38:27.680" v="1372" actId="478"/>
          <ac:graphicFrameMkLst>
            <pc:docMk/>
            <pc:sldMk cId="4285179488" sldId="584"/>
            <ac:graphicFrameMk id="6" creationId="{98E4A92F-7551-B2D4-B054-E325CCDEB5ED}"/>
          </ac:graphicFrameMkLst>
        </pc:graphicFrameChg>
        <pc:picChg chg="add mod">
          <ac:chgData name="Fernando Londoño Palacio" userId="396f63ce-5f33-4c5b-97a9-ded7a5be7ba1" providerId="ADAL" clId="{4F1383F0-0E90-44EB-A8EC-ABD0F634E5DF}" dt="2024-06-04T11:49:58.573" v="1428" actId="1076"/>
          <ac:picMkLst>
            <pc:docMk/>
            <pc:sldMk cId="4285179488" sldId="584"/>
            <ac:picMk id="8" creationId="{0BCAD519-D5E1-6768-0D1A-A0AFB299CB39}"/>
          </ac:picMkLst>
        </pc:picChg>
        <pc:picChg chg="del">
          <ac:chgData name="Fernando Londoño Palacio" userId="396f63ce-5f33-4c5b-97a9-ded7a5be7ba1" providerId="ADAL" clId="{4F1383F0-0E90-44EB-A8EC-ABD0F634E5DF}" dt="2024-06-04T11:37:46.541" v="1356" actId="478"/>
          <ac:picMkLst>
            <pc:docMk/>
            <pc:sldMk cId="4285179488" sldId="584"/>
            <ac:picMk id="11" creationId="{3140292F-7E3F-2089-2987-D4CAB8EF7A1F}"/>
          </ac:picMkLst>
        </pc:picChg>
        <pc:picChg chg="add mod">
          <ac:chgData name="Fernando Londoño Palacio" userId="396f63ce-5f33-4c5b-97a9-ded7a5be7ba1" providerId="ADAL" clId="{4F1383F0-0E90-44EB-A8EC-ABD0F634E5DF}" dt="2024-06-04T11:50:05.321" v="1431" actId="14100"/>
          <ac:picMkLst>
            <pc:docMk/>
            <pc:sldMk cId="4285179488" sldId="584"/>
            <ac:picMk id="13" creationId="{A8357CDE-74B7-C8DB-7CCE-7D0E33A0ECD2}"/>
          </ac:picMkLst>
        </pc:picChg>
      </pc:sldChg>
      <pc:sldChg chg="addSp modSp add del mod modAnim">
        <pc:chgData name="Fernando Londoño Palacio" userId="396f63ce-5f33-4c5b-97a9-ded7a5be7ba1" providerId="ADAL" clId="{4F1383F0-0E90-44EB-A8EC-ABD0F634E5DF}" dt="2024-06-04T11:54:37.266" v="1433" actId="47"/>
        <pc:sldMkLst>
          <pc:docMk/>
          <pc:sldMk cId="1799758251" sldId="585"/>
        </pc:sldMkLst>
        <pc:spChg chg="add mod">
          <ac:chgData name="Fernando Londoño Palacio" userId="396f63ce-5f33-4c5b-97a9-ded7a5be7ba1" providerId="ADAL" clId="{4F1383F0-0E90-44EB-A8EC-ABD0F634E5DF}" dt="2024-06-04T11:49:38.400" v="1424" actId="14100"/>
          <ac:spMkLst>
            <pc:docMk/>
            <pc:sldMk cId="1799758251" sldId="585"/>
            <ac:spMk id="8" creationId="{1B8C574E-7A8F-35A7-DF53-D47CC8750C5C}"/>
          </ac:spMkLst>
        </pc:spChg>
        <pc:picChg chg="add mod">
          <ac:chgData name="Fernando Londoño Palacio" userId="396f63ce-5f33-4c5b-97a9-ded7a5be7ba1" providerId="ADAL" clId="{4F1383F0-0E90-44EB-A8EC-ABD0F634E5DF}" dt="2024-06-04T11:47:27.760" v="1390" actId="1076"/>
          <ac:picMkLst>
            <pc:docMk/>
            <pc:sldMk cId="1799758251" sldId="585"/>
            <ac:picMk id="4" creationId="{7B052F5F-93B6-5434-2827-51F5C4B85A3F}"/>
          </ac:picMkLst>
        </pc:picChg>
        <pc:picChg chg="add mod">
          <ac:chgData name="Fernando Londoño Palacio" userId="396f63ce-5f33-4c5b-97a9-ded7a5be7ba1" providerId="ADAL" clId="{4F1383F0-0E90-44EB-A8EC-ABD0F634E5DF}" dt="2024-06-04T11:47:47.118" v="1396" actId="14100"/>
          <ac:picMkLst>
            <pc:docMk/>
            <pc:sldMk cId="1799758251" sldId="585"/>
            <ac:picMk id="7" creationId="{65161C8A-1879-F179-1C01-2F9CEE703366}"/>
          </ac:picMkLst>
        </pc:picChg>
      </pc:sldChg>
      <pc:sldChg chg="addSp modSp add mod modAnim">
        <pc:chgData name="Fernando Londoño Palacio" userId="396f63ce-5f33-4c5b-97a9-ded7a5be7ba1" providerId="ADAL" clId="{4F1383F0-0E90-44EB-A8EC-ABD0F634E5DF}" dt="2024-06-04T13:04:37.667" v="2529" actId="20577"/>
        <pc:sldMkLst>
          <pc:docMk/>
          <pc:sldMk cId="3929600881" sldId="586"/>
        </pc:sldMkLst>
        <pc:spChg chg="mod">
          <ac:chgData name="Fernando Londoño Palacio" userId="396f63ce-5f33-4c5b-97a9-ded7a5be7ba1" providerId="ADAL" clId="{4F1383F0-0E90-44EB-A8EC-ABD0F634E5DF}" dt="2024-06-04T11:48:38.230" v="1408" actId="14100"/>
          <ac:spMkLst>
            <pc:docMk/>
            <pc:sldMk cId="3929600881" sldId="586"/>
            <ac:spMk id="5" creationId="{CB7D16F7-1431-A10B-8E98-6B35FD764A60}"/>
          </ac:spMkLst>
        </pc:spChg>
        <pc:spChg chg="add mod">
          <ac:chgData name="Fernando Londoño Palacio" userId="396f63ce-5f33-4c5b-97a9-ded7a5be7ba1" providerId="ADAL" clId="{4F1383F0-0E90-44EB-A8EC-ABD0F634E5DF}" dt="2024-06-04T11:54:43.321" v="1434" actId="14100"/>
          <ac:spMkLst>
            <pc:docMk/>
            <pc:sldMk cId="3929600881" sldId="586"/>
            <ac:spMk id="9" creationId="{601F924A-6F60-0FA6-3924-28C7EC98F499}"/>
          </ac:spMkLst>
        </pc:spChg>
        <pc:spChg chg="add mod">
          <ac:chgData name="Fernando Londoño Palacio" userId="396f63ce-5f33-4c5b-97a9-ded7a5be7ba1" providerId="ADAL" clId="{4F1383F0-0E90-44EB-A8EC-ABD0F634E5DF}" dt="2024-06-04T12:00:29.942" v="1651" actId="1076"/>
          <ac:spMkLst>
            <pc:docMk/>
            <pc:sldMk cId="3929600881" sldId="586"/>
            <ac:spMk id="10" creationId="{E618316E-4EEF-4FC9-0557-AB9FEB93E7EF}"/>
          </ac:spMkLst>
        </pc:spChg>
        <pc:spChg chg="add mod">
          <ac:chgData name="Fernando Londoño Palacio" userId="396f63ce-5f33-4c5b-97a9-ded7a5be7ba1" providerId="ADAL" clId="{4F1383F0-0E90-44EB-A8EC-ABD0F634E5DF}" dt="2024-06-04T12:06:02.790" v="1854" actId="1076"/>
          <ac:spMkLst>
            <pc:docMk/>
            <pc:sldMk cId="3929600881" sldId="586"/>
            <ac:spMk id="11" creationId="{731ABD1C-CB3E-0A8C-8AB4-3A26D34B481C}"/>
          </ac:spMkLst>
        </pc:spChg>
        <pc:spChg chg="mod">
          <ac:chgData name="Fernando Londoño Palacio" userId="396f63ce-5f33-4c5b-97a9-ded7a5be7ba1" providerId="ADAL" clId="{4F1383F0-0E90-44EB-A8EC-ABD0F634E5DF}" dt="2024-06-04T12:49:39.596" v="2399" actId="20577"/>
          <ac:spMkLst>
            <pc:docMk/>
            <pc:sldMk cId="3929600881" sldId="586"/>
            <ac:spMk id="17" creationId="{A2FE748F-31D2-6828-90F9-AA918BF26415}"/>
          </ac:spMkLst>
        </pc:spChg>
        <pc:spChg chg="mod">
          <ac:chgData name="Fernando Londoño Palacio" userId="396f63ce-5f33-4c5b-97a9-ded7a5be7ba1" providerId="ADAL" clId="{4F1383F0-0E90-44EB-A8EC-ABD0F634E5DF}" dt="2024-06-04T13:04:37.667" v="2529" actId="20577"/>
          <ac:spMkLst>
            <pc:docMk/>
            <pc:sldMk cId="3929600881" sldId="586"/>
            <ac:spMk id="18" creationId="{7990CC60-142A-9370-C0A7-B32872200734}"/>
          </ac:spMkLst>
        </pc:spChg>
        <pc:picChg chg="add mod">
          <ac:chgData name="Fernando Londoño Palacio" userId="396f63ce-5f33-4c5b-97a9-ded7a5be7ba1" providerId="ADAL" clId="{4F1383F0-0E90-44EB-A8EC-ABD0F634E5DF}" dt="2024-06-04T11:49:02.694" v="1415" actId="14100"/>
          <ac:picMkLst>
            <pc:docMk/>
            <pc:sldMk cId="3929600881" sldId="586"/>
            <ac:picMk id="6" creationId="{10723C67-FC49-FE73-AD6A-9F987309936B}"/>
          </ac:picMkLst>
        </pc:picChg>
        <pc:picChg chg="add mod">
          <ac:chgData name="Fernando Londoño Palacio" userId="396f63ce-5f33-4c5b-97a9-ded7a5be7ba1" providerId="ADAL" clId="{4F1383F0-0E90-44EB-A8EC-ABD0F634E5DF}" dt="2024-06-04T11:48:58.321" v="1413" actId="14100"/>
          <ac:picMkLst>
            <pc:docMk/>
            <pc:sldMk cId="3929600881" sldId="586"/>
            <ac:picMk id="8" creationId="{9A714BD6-5B7C-705A-8946-1D41DF610FCC}"/>
          </ac:picMkLst>
        </pc:picChg>
      </pc:sldChg>
      <pc:sldChg chg="modSp add mod">
        <pc:chgData name="Fernando Londoño Palacio" userId="396f63ce-5f33-4c5b-97a9-ded7a5be7ba1" providerId="ADAL" clId="{4F1383F0-0E90-44EB-A8EC-ABD0F634E5DF}" dt="2024-06-04T13:04:57.860" v="2541" actId="20577"/>
        <pc:sldMkLst>
          <pc:docMk/>
          <pc:sldMk cId="587862883" sldId="587"/>
        </pc:sldMkLst>
        <pc:spChg chg="mod">
          <ac:chgData name="Fernando Londoño Palacio" userId="396f63ce-5f33-4c5b-97a9-ded7a5be7ba1" providerId="ADAL" clId="{4F1383F0-0E90-44EB-A8EC-ABD0F634E5DF}" dt="2024-06-04T12:59:59.648" v="2480" actId="14100"/>
          <ac:spMkLst>
            <pc:docMk/>
            <pc:sldMk cId="587862883" sldId="587"/>
            <ac:spMk id="3" creationId="{596DF93C-01AA-0065-2025-81507FCA105C}"/>
          </ac:spMkLst>
        </pc:spChg>
        <pc:spChg chg="mod">
          <ac:chgData name="Fernando Londoño Palacio" userId="396f63ce-5f33-4c5b-97a9-ded7a5be7ba1" providerId="ADAL" clId="{4F1383F0-0E90-44EB-A8EC-ABD0F634E5DF}" dt="2024-06-04T12:59:54.722" v="2479" actId="14100"/>
          <ac:spMkLst>
            <pc:docMk/>
            <pc:sldMk cId="587862883" sldId="587"/>
            <ac:spMk id="5" creationId="{B592971A-CED3-C298-2089-693E1F5A56BA}"/>
          </ac:spMkLst>
        </pc:spChg>
        <pc:spChg chg="mod">
          <ac:chgData name="Fernando Londoño Palacio" userId="396f63ce-5f33-4c5b-97a9-ded7a5be7ba1" providerId="ADAL" clId="{4F1383F0-0E90-44EB-A8EC-ABD0F634E5DF}" dt="2024-06-04T13:04:57.860" v="2541" actId="20577"/>
          <ac:spMkLst>
            <pc:docMk/>
            <pc:sldMk cId="587862883" sldId="587"/>
            <ac:spMk id="6" creationId="{F6AF91B6-9748-7441-BE0B-7FEDD6B69C1D}"/>
          </ac:spMkLst>
        </pc:spChg>
      </pc:sldChg>
      <pc:sldChg chg="add del">
        <pc:chgData name="Fernando Londoño Palacio" userId="396f63ce-5f33-4c5b-97a9-ded7a5be7ba1" providerId="ADAL" clId="{4F1383F0-0E90-44EB-A8EC-ABD0F634E5DF}" dt="2024-06-04T13:03:33.895" v="2498" actId="47"/>
        <pc:sldMkLst>
          <pc:docMk/>
          <pc:sldMk cId="1603356226" sldId="58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57350\OneDrive\Escritorio\EXCEL%20PRESUPUES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accent6"/>
                </a:solidFill>
                <a:latin typeface="+mn-lt"/>
                <a:ea typeface="+mn-ea"/>
                <a:cs typeface="+mn-cs"/>
              </a:defRPr>
            </a:pPr>
            <a:r>
              <a:rPr lang="en-US" sz="2400"/>
              <a:t>DARF ATM vs Month (2023) </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accent6"/>
              </a:solidFill>
              <a:latin typeface="+mn-lt"/>
              <a:ea typeface="+mn-ea"/>
              <a:cs typeface="+mn-cs"/>
            </a:defRPr>
          </a:pPr>
          <a:endParaRPr lang="en-US"/>
        </a:p>
      </c:txPr>
    </c:title>
    <c:autoTitleDeleted val="0"/>
    <c:plotArea>
      <c:layout/>
      <c:barChart>
        <c:barDir val="col"/>
        <c:grouping val="clustered"/>
        <c:varyColors val="0"/>
        <c:ser>
          <c:idx val="1"/>
          <c:order val="1"/>
          <c:spPr>
            <a:solidFill>
              <a:schemeClr val="accent1"/>
            </a:solidFill>
            <a:ln>
              <a:noFill/>
            </a:ln>
            <a:effectLst/>
          </c:spPr>
          <c:invertIfNegative val="0"/>
          <c:dLbls>
            <c:dLbl>
              <c:idx val="0"/>
              <c:layout>
                <c:manualLayout>
                  <c:x val="5.5555555555555552E-2"/>
                  <c:y val="0.2433694225721784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899-448D-84F7-F8D330B7BE3B}"/>
                </c:ext>
              </c:extLst>
            </c:dLbl>
            <c:dLbl>
              <c:idx val="1"/>
              <c:layout>
                <c:manualLayout>
                  <c:x val="5.5555555555555552E-2"/>
                  <c:y val="0.2331047681539806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899-448D-84F7-F8D330B7BE3B}"/>
                </c:ext>
              </c:extLst>
            </c:dLbl>
            <c:dLbl>
              <c:idx val="2"/>
              <c:layout>
                <c:manualLayout>
                  <c:x val="5.5555555555555552E-2"/>
                  <c:y val="0.195104257801108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899-448D-84F7-F8D330B7BE3B}"/>
                </c:ext>
              </c:extLst>
            </c:dLbl>
            <c:dLbl>
              <c:idx val="3"/>
              <c:layout>
                <c:manualLayout>
                  <c:x val="5.2777777777777778E-2"/>
                  <c:y val="0.2339654418197725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899-448D-84F7-F8D330B7BE3B}"/>
                </c:ext>
              </c:extLst>
            </c:dLbl>
            <c:dLbl>
              <c:idx val="4"/>
              <c:layout>
                <c:manualLayout>
                  <c:x val="5.2777777777777778E-2"/>
                  <c:y val="0.174001531058617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899-448D-84F7-F8D330B7BE3B}"/>
                </c:ext>
              </c:extLst>
            </c:dLbl>
            <c:spPr>
              <a:noFill/>
              <a:ln>
                <a:noFill/>
              </a:ln>
              <a:effectLst/>
            </c:spPr>
            <c:txPr>
              <a:bodyPr rot="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Sheet1!$AC$23:$AC$27</c:f>
              <c:numCache>
                <c:formatCode>General</c:formatCode>
                <c:ptCount val="5"/>
                <c:pt idx="0">
                  <c:v>81.55</c:v>
                </c:pt>
                <c:pt idx="1">
                  <c:v>74.75</c:v>
                </c:pt>
                <c:pt idx="2">
                  <c:v>58.29</c:v>
                </c:pt>
                <c:pt idx="3">
                  <c:v>68.599999999999994</c:v>
                </c:pt>
                <c:pt idx="4">
                  <c:v>57.39</c:v>
                </c:pt>
              </c:numCache>
            </c:numRef>
          </c:val>
          <c:extLst>
            <c:ext xmlns:c16="http://schemas.microsoft.com/office/drawing/2014/chart" uri="{C3380CC4-5D6E-409C-BE32-E72D297353CC}">
              <c16:uniqueId val="{00000005-B899-448D-84F7-F8D330B7BE3B}"/>
            </c:ext>
          </c:extLst>
        </c:ser>
        <c:dLbls>
          <c:dLblPos val="ctr"/>
          <c:showLegendKey val="0"/>
          <c:showVal val="1"/>
          <c:showCatName val="0"/>
          <c:showSerName val="0"/>
          <c:showPercent val="0"/>
          <c:showBubbleSize val="0"/>
        </c:dLbls>
        <c:gapWidth val="269"/>
        <c:overlap val="-27"/>
        <c:axId val="278444191"/>
        <c:axId val="1548439439"/>
        <c:extLst>
          <c:ext xmlns:c15="http://schemas.microsoft.com/office/drawing/2012/chart" uri="{02D57815-91ED-43cb-92C2-25804820EDAC}">
            <c15:filteredBarSeries>
              <c15:ser>
                <c:idx val="0"/>
                <c:order val="0"/>
                <c:spPr>
                  <a:solidFill>
                    <a:schemeClr val="accent1">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6"/>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c:ext uri="{02D57815-91ED-43cb-92C2-25804820EDAC}">
                        <c15:formulaRef>
                          <c15:sqref>Sheet1!$AB$23:$AB$27</c15:sqref>
                        </c15:formulaRef>
                      </c:ext>
                    </c:extLst>
                    <c:numCache>
                      <c:formatCode>General</c:formatCode>
                      <c:ptCount val="5"/>
                      <c:pt idx="0">
                        <c:v>0.82</c:v>
                      </c:pt>
                      <c:pt idx="1">
                        <c:v>0.75</c:v>
                      </c:pt>
                      <c:pt idx="2">
                        <c:v>0.59</c:v>
                      </c:pt>
                      <c:pt idx="3">
                        <c:v>0.69</c:v>
                      </c:pt>
                      <c:pt idx="4">
                        <c:v>0.57999999999999996</c:v>
                      </c:pt>
                    </c:numCache>
                  </c:numRef>
                </c:val>
                <c:extLst>
                  <c:ext xmlns:c16="http://schemas.microsoft.com/office/drawing/2014/chart" uri="{C3380CC4-5D6E-409C-BE32-E72D297353CC}">
                    <c16:uniqueId val="{0000000C-B899-448D-84F7-F8D330B7BE3B}"/>
                  </c:ext>
                </c:extLst>
              </c15:ser>
            </c15:filteredBarSeries>
          </c:ext>
        </c:extLst>
      </c:barChart>
      <c:lineChart>
        <c:grouping val="standard"/>
        <c:varyColors val="0"/>
        <c:ser>
          <c:idx val="2"/>
          <c:order val="2"/>
          <c:spPr>
            <a:ln w="28575" cap="rnd">
              <a:solidFill>
                <a:schemeClr val="accent1">
                  <a:tint val="65000"/>
                </a:schemeClr>
              </a:solidFill>
              <a:round/>
            </a:ln>
            <a:effectLst/>
          </c:spPr>
          <c:marker>
            <c:symbol val="none"/>
          </c:marker>
          <c:dLbls>
            <c:dLbl>
              <c:idx val="0"/>
              <c:layout>
                <c:manualLayout>
                  <c:x val="-4.5763998250218721E-2"/>
                  <c:y val="-5.55555555555555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899-448D-84F7-F8D330B7BE3B}"/>
                </c:ext>
              </c:extLst>
            </c:dLbl>
            <c:dLbl>
              <c:idx val="1"/>
              <c:layout>
                <c:manualLayout>
                  <c:x val="-4.5763998250218721E-2"/>
                  <c:y val="-4.62962962962963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899-448D-84F7-F8D330B7BE3B}"/>
                </c:ext>
              </c:extLst>
            </c:dLbl>
            <c:dLbl>
              <c:idx val="2"/>
              <c:layout>
                <c:manualLayout>
                  <c:x val="-4.5763998250218721E-2"/>
                  <c:y val="-5.55555555555555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899-448D-84F7-F8D330B7BE3B}"/>
                </c:ext>
              </c:extLst>
            </c:dLbl>
            <c:dLbl>
              <c:idx val="3"/>
              <c:layout>
                <c:manualLayout>
                  <c:x val="-4.5763998250218721E-2"/>
                  <c:y val="-4.62962962962963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899-448D-84F7-F8D330B7BE3B}"/>
                </c:ext>
              </c:extLst>
            </c:dLbl>
            <c:dLbl>
              <c:idx val="4"/>
              <c:layout>
                <c:manualLayout>
                  <c:x val="-4.5763998250218721E-2"/>
                  <c:y val="-6.0185185185185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899-448D-84F7-F8D330B7BE3B}"/>
                </c:ext>
              </c:extLst>
            </c:dLbl>
            <c:spPr>
              <a:noFill/>
              <a:ln>
                <a:noFill/>
              </a:ln>
              <a:effectLst/>
            </c:spPr>
            <c:txPr>
              <a:bodyPr rot="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Sheet1!$AD$23:$AD$27</c:f>
              <c:numCache>
                <c:formatCode>General</c:formatCode>
                <c:ptCount val="5"/>
                <c:pt idx="0">
                  <c:v>0.82</c:v>
                </c:pt>
                <c:pt idx="1">
                  <c:v>0.75</c:v>
                </c:pt>
                <c:pt idx="2">
                  <c:v>0.59</c:v>
                </c:pt>
                <c:pt idx="3">
                  <c:v>0.69</c:v>
                </c:pt>
                <c:pt idx="4">
                  <c:v>0.57999999999999996</c:v>
                </c:pt>
              </c:numCache>
            </c:numRef>
          </c:val>
          <c:smooth val="0"/>
          <c:extLst>
            <c:ext xmlns:c16="http://schemas.microsoft.com/office/drawing/2014/chart" uri="{C3380CC4-5D6E-409C-BE32-E72D297353CC}">
              <c16:uniqueId val="{0000000B-B899-448D-84F7-F8D330B7BE3B}"/>
            </c:ext>
          </c:extLst>
        </c:ser>
        <c:dLbls>
          <c:dLblPos val="ctr"/>
          <c:showLegendKey val="0"/>
          <c:showVal val="1"/>
          <c:showCatName val="0"/>
          <c:showSerName val="0"/>
          <c:showPercent val="0"/>
          <c:showBubbleSize val="0"/>
        </c:dLbls>
        <c:marker val="1"/>
        <c:smooth val="0"/>
        <c:axId val="531974655"/>
        <c:axId val="531972735"/>
      </c:lineChart>
      <c:catAx>
        <c:axId val="278444191"/>
        <c:scaling>
          <c:orientation val="minMax"/>
        </c:scaling>
        <c:delete val="1"/>
        <c:axPos val="b"/>
        <c:title>
          <c:tx>
            <c:rich>
              <a:bodyPr rot="0" spcFirstLastPara="1" vertOverflow="ellipsis" vert="horz" wrap="square" anchor="ctr" anchorCtr="1"/>
              <a:lstStyle/>
              <a:p>
                <a:pPr>
                  <a:defRPr sz="1600" b="0" i="0" u="none" strike="noStrike" kern="1200" baseline="0">
                    <a:solidFill>
                      <a:schemeClr val="accent6"/>
                    </a:solidFill>
                    <a:latin typeface="+mn-lt"/>
                    <a:ea typeface="+mn-ea"/>
                    <a:cs typeface="+mn-cs"/>
                  </a:defRPr>
                </a:pPr>
                <a:r>
                  <a:rPr lang="en-US"/>
                  <a:t>MARCH                         APRIL                             JUNE                            JULY                          AUGUST</a:t>
                </a:r>
              </a:p>
            </c:rich>
          </c:tx>
          <c:layout>
            <c:manualLayout>
              <c:xMode val="edge"/>
              <c:yMode val="edge"/>
              <c:x val="0.12640948734659305"/>
              <c:y val="0.9298587902499115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accent6"/>
                  </a:solidFill>
                  <a:latin typeface="+mn-lt"/>
                  <a:ea typeface="+mn-ea"/>
                  <a:cs typeface="+mn-cs"/>
                </a:defRPr>
              </a:pPr>
              <a:endParaRPr lang="en-US"/>
            </a:p>
          </c:txPr>
        </c:title>
        <c:majorTickMark val="none"/>
        <c:minorTickMark val="none"/>
        <c:tickLblPos val="nextTo"/>
        <c:crossAx val="1548439439"/>
        <c:crosses val="autoZero"/>
        <c:auto val="1"/>
        <c:lblAlgn val="ctr"/>
        <c:lblOffset val="100"/>
        <c:noMultiLvlLbl val="0"/>
      </c:catAx>
      <c:valAx>
        <c:axId val="15484394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accent6"/>
                    </a:solidFill>
                    <a:latin typeface="+mn-lt"/>
                    <a:ea typeface="+mn-ea"/>
                    <a:cs typeface="+mn-cs"/>
                  </a:defRPr>
                </a:pPr>
                <a:r>
                  <a:rPr lang="en-US" sz="1800"/>
                  <a:t>DARF ATM (W/m^2)</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crossAx val="278444191"/>
        <c:crosses val="autoZero"/>
        <c:crossBetween val="between"/>
      </c:valAx>
      <c:valAx>
        <c:axId val="531972735"/>
        <c:scaling>
          <c:orientation val="minMax"/>
        </c:scaling>
        <c:delete val="0"/>
        <c:axPos val="r"/>
        <c:title>
          <c:tx>
            <c:rich>
              <a:bodyPr rot="-5400000" spcFirstLastPara="1" vertOverflow="ellipsis" vert="horz" wrap="square" anchor="ctr" anchorCtr="1"/>
              <a:lstStyle/>
              <a:p>
                <a:pPr>
                  <a:defRPr sz="1800" b="0" i="0" u="none" strike="noStrike" kern="1200" baseline="0">
                    <a:solidFill>
                      <a:schemeClr val="accent6"/>
                    </a:solidFill>
                    <a:latin typeface="+mn-lt"/>
                    <a:ea typeface="+mn-ea"/>
                    <a:cs typeface="+mn-cs"/>
                  </a:defRPr>
                </a:pPr>
                <a:r>
                  <a:rPr lang="es-CO" sz="1800"/>
                  <a:t>AOD_500</a:t>
                </a:r>
                <a:endParaRPr lang="en-US" sz="1800"/>
              </a:p>
            </c:rich>
          </c:tx>
          <c:layout>
            <c:manualLayout>
              <c:xMode val="edge"/>
              <c:yMode val="edge"/>
              <c:x val="0.96498060567060728"/>
              <c:y val="0.3863455418553455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accent6"/>
                </a:solidFill>
                <a:latin typeface="+mn-lt"/>
                <a:ea typeface="+mn-ea"/>
                <a:cs typeface="+mn-cs"/>
              </a:defRPr>
            </a:pPr>
            <a:endParaRPr lang="en-US"/>
          </a:p>
        </c:txPr>
        <c:crossAx val="531974655"/>
        <c:crosses val="max"/>
        <c:crossBetween val="between"/>
      </c:valAx>
      <c:catAx>
        <c:axId val="531974655"/>
        <c:scaling>
          <c:orientation val="minMax"/>
        </c:scaling>
        <c:delete val="1"/>
        <c:axPos val="b"/>
        <c:majorTickMark val="none"/>
        <c:minorTickMark val="none"/>
        <c:tickLblPos val="nextTo"/>
        <c:crossAx val="53197273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accent6"/>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44BB90-6FCA-4AB8-B5F4-EFC2E4968850}" type="datetimeFigureOut">
              <a:rPr lang="es-CO" smtClean="0"/>
              <a:t>4/06/2024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954F48-60CD-4877-8A30-835A45F433B0}" type="slidenum">
              <a:rPr lang="es-CO" smtClean="0"/>
              <a:t>‹#›</a:t>
            </a:fld>
            <a:endParaRPr lang="es-CO"/>
          </a:p>
        </p:txBody>
      </p:sp>
    </p:spTree>
    <p:extLst>
      <p:ext uri="{BB962C8B-B14F-4D97-AF65-F5344CB8AC3E}">
        <p14:creationId xmlns:p14="http://schemas.microsoft.com/office/powerpoint/2010/main" val="1406488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0C9EE-3B04-4E7E-82F8-DA2F47AEDA5A}" type="datetimeFigureOut">
              <a:rPr lang="es-ES" smtClean="0"/>
              <a:t>04/06/2024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96AB9-A512-4389-AC93-04F53859FF04}" type="slidenum">
              <a:rPr lang="es-ES" smtClean="0"/>
              <a:t>‹#›</a:t>
            </a:fld>
            <a:endParaRPr lang="es-ES"/>
          </a:p>
        </p:txBody>
      </p:sp>
    </p:spTree>
    <p:extLst>
      <p:ext uri="{BB962C8B-B14F-4D97-AF65-F5344CB8AC3E}">
        <p14:creationId xmlns:p14="http://schemas.microsoft.com/office/powerpoint/2010/main" val="2006054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3C96AB9-A512-4389-AC93-04F53859FF04}" type="slidenum">
              <a:rPr lang="es-ES" smtClean="0"/>
              <a:t>1</a:t>
            </a:fld>
            <a:endParaRPr lang="es-ES"/>
          </a:p>
        </p:txBody>
      </p:sp>
    </p:spTree>
    <p:extLst>
      <p:ext uri="{BB962C8B-B14F-4D97-AF65-F5344CB8AC3E}">
        <p14:creationId xmlns:p14="http://schemas.microsoft.com/office/powerpoint/2010/main" val="36884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6AB9-A512-4389-AC93-04F53859FF04}" type="slidenum">
              <a:rPr lang="es-ES" smtClean="0"/>
              <a:t>6</a:t>
            </a:fld>
            <a:endParaRPr lang="es-ES"/>
          </a:p>
        </p:txBody>
      </p:sp>
    </p:spTree>
    <p:extLst>
      <p:ext uri="{BB962C8B-B14F-4D97-AF65-F5344CB8AC3E}">
        <p14:creationId xmlns:p14="http://schemas.microsoft.com/office/powerpoint/2010/main" val="6699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6AB9-A512-4389-AC93-04F53859FF04}" type="slidenum">
              <a:rPr lang="es-ES" smtClean="0"/>
              <a:t>7</a:t>
            </a:fld>
            <a:endParaRPr lang="es-ES"/>
          </a:p>
        </p:txBody>
      </p:sp>
    </p:spTree>
    <p:extLst>
      <p:ext uri="{BB962C8B-B14F-4D97-AF65-F5344CB8AC3E}">
        <p14:creationId xmlns:p14="http://schemas.microsoft.com/office/powerpoint/2010/main" val="66992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6AB9-A512-4389-AC93-04F53859FF04}" type="slidenum">
              <a:rPr lang="es-ES" smtClean="0"/>
              <a:t>10</a:t>
            </a:fld>
            <a:endParaRPr lang="es-ES"/>
          </a:p>
        </p:txBody>
      </p:sp>
    </p:spTree>
    <p:extLst>
      <p:ext uri="{BB962C8B-B14F-4D97-AF65-F5344CB8AC3E}">
        <p14:creationId xmlns:p14="http://schemas.microsoft.com/office/powerpoint/2010/main" val="140560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6AB9-A512-4389-AC93-04F53859FF04}" type="slidenum">
              <a:rPr lang="es-ES" smtClean="0"/>
              <a:t>11</a:t>
            </a:fld>
            <a:endParaRPr lang="es-ES"/>
          </a:p>
        </p:txBody>
      </p:sp>
    </p:spTree>
    <p:extLst>
      <p:ext uri="{BB962C8B-B14F-4D97-AF65-F5344CB8AC3E}">
        <p14:creationId xmlns:p14="http://schemas.microsoft.com/office/powerpoint/2010/main" val="66992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6AB9-A512-4389-AC93-04F53859FF04}" type="slidenum">
              <a:rPr lang="es-ES" smtClean="0"/>
              <a:t>16</a:t>
            </a:fld>
            <a:endParaRPr lang="es-ES"/>
          </a:p>
        </p:txBody>
      </p:sp>
    </p:spTree>
    <p:extLst>
      <p:ext uri="{BB962C8B-B14F-4D97-AF65-F5344CB8AC3E}">
        <p14:creationId xmlns:p14="http://schemas.microsoft.com/office/powerpoint/2010/main" val="317813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16ED83D-5B0C-42DB-927D-902741601670}" type="datetimeFigureOut">
              <a:rPr lang="es-CO">
                <a:solidFill>
                  <a:prstClr val="black">
                    <a:tint val="75000"/>
                  </a:prstClr>
                </a:solidFill>
              </a:rPr>
              <a:pPr/>
              <a:t>4/06/2024</a:t>
            </a:fld>
            <a:endParaRPr lang="es-CO">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CO">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B33981C-EEB6-4C1F-9258-CBED1706BC02}" type="slidenum">
              <a:rPr lang="es-CO">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964465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3" name="Footer Placeholder 2"/>
          <p:cNvSpPr>
            <a:spLocks noGrp="1"/>
          </p:cNvSpPr>
          <p:nvPr>
            <p:ph type="ftr" sz="quarter" idx="11"/>
          </p:nvPr>
        </p:nvSpPr>
        <p:spPr/>
        <p:txBody>
          <a:bodyPr/>
          <a:lstStyle/>
          <a:p>
            <a:endParaRPr lang="es-CO">
              <a:solidFill>
                <a:prstClr val="black">
                  <a:tint val="75000"/>
                </a:prstClr>
              </a:solidFill>
            </a:endParaRPr>
          </a:p>
        </p:txBody>
      </p:sp>
      <p:sp>
        <p:nvSpPr>
          <p:cNvPr id="4" name="Slide Number Placeholder 3"/>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28824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6" name="Footer Placeholder 5"/>
          <p:cNvSpPr>
            <a:spLocks noGrp="1"/>
          </p:cNvSpPr>
          <p:nvPr>
            <p:ph type="ftr" sz="quarter" idx="11"/>
          </p:nvPr>
        </p:nvSpPr>
        <p:spPr/>
        <p:txBody>
          <a:bodyPr/>
          <a:lstStyle/>
          <a:p>
            <a:endParaRPr lang="es-CO">
              <a:solidFill>
                <a:prstClr val="black">
                  <a:tint val="75000"/>
                </a:prstClr>
              </a:solidFill>
            </a:endParaRPr>
          </a:p>
        </p:txBody>
      </p:sp>
      <p:sp>
        <p:nvSpPr>
          <p:cNvPr id="7" name="Slide Number Placeholder 6"/>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093901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6" name="Footer Placeholder 5"/>
          <p:cNvSpPr>
            <a:spLocks noGrp="1"/>
          </p:cNvSpPr>
          <p:nvPr>
            <p:ph type="ftr" sz="quarter" idx="11"/>
          </p:nvPr>
        </p:nvSpPr>
        <p:spPr/>
        <p:txBody>
          <a:bodyPr/>
          <a:lstStyle/>
          <a:p>
            <a:endParaRPr lang="es-CO">
              <a:solidFill>
                <a:prstClr val="black">
                  <a:tint val="75000"/>
                </a:prstClr>
              </a:solidFill>
            </a:endParaRPr>
          </a:p>
        </p:txBody>
      </p:sp>
      <p:sp>
        <p:nvSpPr>
          <p:cNvPr id="7" name="Slide Number Placeholder 6"/>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2286254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6" name="Footer Placeholder 5"/>
          <p:cNvSpPr>
            <a:spLocks noGrp="1"/>
          </p:cNvSpPr>
          <p:nvPr>
            <p:ph type="ftr" sz="quarter" idx="11"/>
          </p:nvPr>
        </p:nvSpPr>
        <p:spPr/>
        <p:txBody>
          <a:bodyPr/>
          <a:lstStyle/>
          <a:p>
            <a:endParaRPr lang="es-CO">
              <a:solidFill>
                <a:prstClr val="black">
                  <a:tint val="75000"/>
                </a:prstClr>
              </a:solidFill>
            </a:endParaRPr>
          </a:p>
        </p:txBody>
      </p:sp>
      <p:sp>
        <p:nvSpPr>
          <p:cNvPr id="7" name="Slide Number Placeholder 6"/>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2977858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263831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04061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844385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4101380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51088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16898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4640CF-AB27-4777-BDE6-1D8C81F64E8B}" type="datetimeFigureOut">
              <a:rPr lang="es-CO" smtClean="0"/>
              <a:t>4/06/2024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54A6576-47F1-4326-ABAC-AEAC38241B4A}" type="slidenum">
              <a:rPr lang="es-CO" smtClean="0"/>
              <a:t>‹#›</a:t>
            </a:fld>
            <a:endParaRPr lang="es-CO"/>
          </a:p>
        </p:txBody>
      </p:sp>
    </p:spTree>
    <p:extLst>
      <p:ext uri="{BB962C8B-B14F-4D97-AF65-F5344CB8AC3E}">
        <p14:creationId xmlns:p14="http://schemas.microsoft.com/office/powerpoint/2010/main" val="848211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73628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4640CF-AB27-4777-BDE6-1D8C81F64E8B}" type="datetimeFigureOut">
              <a:rPr lang="es-CO" smtClean="0"/>
              <a:t>4/06/2024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54A6576-47F1-4326-ABAC-AEAC38241B4A}" type="slidenum">
              <a:rPr lang="es-CO" smtClean="0"/>
              <a:t>‹#›</a:t>
            </a:fld>
            <a:endParaRPr lang="es-CO"/>
          </a:p>
        </p:txBody>
      </p:sp>
    </p:spTree>
    <p:extLst>
      <p:ext uri="{BB962C8B-B14F-4D97-AF65-F5344CB8AC3E}">
        <p14:creationId xmlns:p14="http://schemas.microsoft.com/office/powerpoint/2010/main" val="396249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a:xfrm>
            <a:off x="5332412" y="5883275"/>
            <a:ext cx="4324044" cy="365125"/>
          </a:xfrm>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29432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a:xfrm>
            <a:off x="10951856" y="5867131"/>
            <a:ext cx="551167" cy="365125"/>
          </a:xfrm>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787770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11"/>
          </p:nvPr>
        </p:nvSpPr>
        <p:spPr/>
        <p:txBody>
          <a:bodyPr/>
          <a:lstStyle/>
          <a:p>
            <a:endParaRPr lang="es-CO">
              <a:solidFill>
                <a:prstClr val="black">
                  <a:tint val="75000"/>
                </a:prstClr>
              </a:solidFill>
            </a:endParaRPr>
          </a:p>
        </p:txBody>
      </p:sp>
      <p:sp>
        <p:nvSpPr>
          <p:cNvPr id="6" name="Slide Number Placeholder 5"/>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67155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6" name="Footer Placeholder 5"/>
          <p:cNvSpPr>
            <a:spLocks noGrp="1"/>
          </p:cNvSpPr>
          <p:nvPr>
            <p:ph type="ftr" sz="quarter" idx="11"/>
          </p:nvPr>
        </p:nvSpPr>
        <p:spPr/>
        <p:txBody>
          <a:bodyPr/>
          <a:lstStyle/>
          <a:p>
            <a:endParaRPr lang="es-CO">
              <a:solidFill>
                <a:prstClr val="black">
                  <a:tint val="75000"/>
                </a:prstClr>
              </a:solidFill>
            </a:endParaRPr>
          </a:p>
        </p:txBody>
      </p:sp>
      <p:sp>
        <p:nvSpPr>
          <p:cNvPr id="7" name="Slide Number Placeholder 6"/>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191589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8" name="Footer Placeholder 7"/>
          <p:cNvSpPr>
            <a:spLocks noGrp="1"/>
          </p:cNvSpPr>
          <p:nvPr>
            <p:ph type="ftr" sz="quarter" idx="11"/>
          </p:nvPr>
        </p:nvSpPr>
        <p:spPr/>
        <p:txBody>
          <a:bodyPr/>
          <a:lstStyle/>
          <a:p>
            <a:endParaRPr lang="es-CO">
              <a:solidFill>
                <a:prstClr val="black">
                  <a:tint val="75000"/>
                </a:prstClr>
              </a:solidFill>
            </a:endParaRPr>
          </a:p>
        </p:txBody>
      </p:sp>
      <p:sp>
        <p:nvSpPr>
          <p:cNvPr id="9" name="Slide Number Placeholder 8"/>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61248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4" name="Footer Placeholder 3"/>
          <p:cNvSpPr>
            <a:spLocks noGrp="1"/>
          </p:cNvSpPr>
          <p:nvPr>
            <p:ph type="ftr" sz="quarter" idx="11"/>
          </p:nvPr>
        </p:nvSpPr>
        <p:spPr/>
        <p:txBody>
          <a:bodyPr/>
          <a:lstStyle/>
          <a:p>
            <a:endParaRPr lang="es-CO">
              <a:solidFill>
                <a:prstClr val="black">
                  <a:tint val="75000"/>
                </a:prstClr>
              </a:solidFill>
            </a:endParaRPr>
          </a:p>
        </p:txBody>
      </p:sp>
      <p:sp>
        <p:nvSpPr>
          <p:cNvPr id="5" name="Slide Number Placeholder 4"/>
          <p:cNvSpPr>
            <a:spLocks noGrp="1"/>
          </p:cNvSpPr>
          <p:nvPr>
            <p:ph type="sldNum" sz="quarter" idx="12"/>
          </p:nvPr>
        </p:nvSpPr>
        <p:spPr/>
        <p:txBody>
          <a:body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088398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ED83D-5B0C-42DB-927D-902741601670}" type="datetimeFigureOut">
              <a:rPr lang="es-CO">
                <a:solidFill>
                  <a:prstClr val="black">
                    <a:tint val="75000"/>
                  </a:prstClr>
                </a:solidFill>
              </a:rPr>
              <a:pPr/>
              <a:t>4/06/2024</a:t>
            </a:fld>
            <a:endParaRPr lang="es-CO">
              <a:solidFill>
                <a:prstClr val="black">
                  <a:tint val="75000"/>
                </a:prstClr>
              </a:solidFill>
            </a:endParaRP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solidFill>
                <a:prstClr val="black">
                  <a:tint val="75000"/>
                </a:prstClr>
              </a:solidFill>
            </a:endParaRP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3981C-EEB6-4C1F-9258-CBED1706BC02}" type="slidenum">
              <a:rPr lang="es-CO">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3792091551"/>
      </p:ext>
    </p:extLst>
  </p:cSld>
  <p:clrMap bg1="lt1" tx1="dk1" bg2="lt2" tx2="dk2" accent1="accent1" accent2="accent2" accent3="accent3" accent4="accent4" accent5="accent5" accent6="accent6" hlink="hlink" folHlink="folHlink"/>
  <p:sldLayoutIdLst>
    <p:sldLayoutId id="2147484008" r:id="rId1"/>
    <p:sldLayoutId id="2147483973" r:id="rId2"/>
    <p:sldLayoutId id="214748414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6ED83D-5B0C-42DB-927D-902741601670}" type="datetimeFigureOut">
              <a:rPr lang="es-CO" smtClean="0">
                <a:solidFill>
                  <a:prstClr val="black">
                    <a:tint val="75000"/>
                  </a:prstClr>
                </a:solidFill>
              </a:rPr>
              <a:pPr/>
              <a:t>4/06/2024</a:t>
            </a:fld>
            <a:endParaRPr lang="es-CO">
              <a:solidFill>
                <a:prstClr val="black">
                  <a:tint val="75000"/>
                </a:prstClr>
              </a:solidFill>
            </a:endParaRP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CO">
              <a:solidFill>
                <a:prstClr val="black">
                  <a:tint val="75000"/>
                </a:prstClr>
              </a:solidFill>
            </a:endParaRP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33981C-EEB6-4C1F-9258-CBED1706BC02}" type="slidenum">
              <a:rPr lang="es-CO" smtClean="0">
                <a:solidFill>
                  <a:prstClr val="black">
                    <a:tint val="75000"/>
                  </a:prstClr>
                </a:solidFill>
              </a:rPr>
              <a:pPr/>
              <a:t>‹#›</a:t>
            </a:fld>
            <a:endParaRPr lang="es-CO">
              <a:solidFill>
                <a:prstClr val="black">
                  <a:tint val="75000"/>
                </a:prstClr>
              </a:solidFill>
            </a:endParaRPr>
          </a:p>
        </p:txBody>
      </p:sp>
    </p:spTree>
    <p:extLst>
      <p:ext uri="{BB962C8B-B14F-4D97-AF65-F5344CB8AC3E}">
        <p14:creationId xmlns:p14="http://schemas.microsoft.com/office/powerpoint/2010/main" val="2667294489"/>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 id="2147484158" r:id="rId13"/>
    <p:sldLayoutId id="2147484159" r:id="rId14"/>
    <p:sldLayoutId id="2147484160" r:id="rId15"/>
    <p:sldLayoutId id="2147484161" r:id="rId16"/>
    <p:sldLayoutId id="21474841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eb.physics.ucsb.edu/~fratus/phys103/LN/Scattering.pdf" TargetMode="External"/><Relationship Id="rId2" Type="http://schemas.openxmlformats.org/officeDocument/2006/relationships/hyperlink" Target="https://www.edinst.com/blog/the-beer-lambert-la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hyperlink" Target="https://aeronet.gsfc.nasa.gov/cgi-bin/data_display_aod_v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Patrón de fondo&#10;&#10;Descripción generada automáticamente">
            <a:extLst>
              <a:ext uri="{FF2B5EF4-FFF2-40B4-BE49-F238E27FC236}">
                <a16:creationId xmlns:a16="http://schemas.microsoft.com/office/drawing/2014/main" id="{E09E69FB-3D03-44ED-AB30-DA70EEA0A2AD}"/>
              </a:ext>
            </a:extLst>
          </p:cNvPr>
          <p:cNvPicPr>
            <a:picLocks noChangeAspect="1"/>
          </p:cNvPicPr>
          <p:nvPr/>
        </p:nvPicPr>
        <p:blipFill rotWithShape="1">
          <a:blip r:embed="rId3">
            <a:extLst>
              <a:ext uri="{28A0092B-C50C-407E-A947-70E740481C1C}">
                <a14:useLocalDpi xmlns:a14="http://schemas.microsoft.com/office/drawing/2010/main" val="0"/>
              </a:ext>
            </a:extLst>
          </a:blip>
          <a:srcRect t="-37" b="12547"/>
          <a:stretch/>
        </p:blipFill>
        <p:spPr>
          <a:xfrm>
            <a:off x="-49008" y="1664165"/>
            <a:ext cx="12192000" cy="5393319"/>
          </a:xfrm>
          <a:prstGeom prst="rect">
            <a:avLst/>
          </a:prstGeom>
        </p:spPr>
      </p:pic>
      <p:sp>
        <p:nvSpPr>
          <p:cNvPr id="3" name="CuadroTexto 2">
            <a:extLst>
              <a:ext uri="{FF2B5EF4-FFF2-40B4-BE49-F238E27FC236}">
                <a16:creationId xmlns:a16="http://schemas.microsoft.com/office/drawing/2014/main" id="{1372829B-FCDA-43E4-9B63-B4AC88469ACE}"/>
              </a:ext>
            </a:extLst>
          </p:cNvPr>
          <p:cNvSpPr txBox="1"/>
          <p:nvPr/>
        </p:nvSpPr>
        <p:spPr>
          <a:xfrm>
            <a:off x="1619250" y="329294"/>
            <a:ext cx="8855332" cy="1938992"/>
          </a:xfrm>
          <a:prstGeom prst="rect">
            <a:avLst/>
          </a:prstGeom>
          <a:noFill/>
        </p:spPr>
        <p:txBody>
          <a:bodyPr wrap="square" lIns="91440" tIns="45720" rIns="91440" bIns="45720" rtlCol="0" anchor="t">
            <a:spAutoFit/>
          </a:bodyPr>
          <a:lstStyle/>
          <a:p>
            <a:pPr algn="ctr"/>
            <a:r>
              <a:rPr lang="es-CO" sz="4000" dirty="0" err="1">
                <a:solidFill>
                  <a:srgbClr val="0E4753"/>
                </a:solidFill>
                <a:latin typeface="Calibri"/>
                <a:ea typeface="Calibri"/>
                <a:cs typeface="Calibri"/>
              </a:rPr>
              <a:t>Implementation</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of</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the</a:t>
            </a:r>
            <a:r>
              <a:rPr lang="es-CO" sz="4000" dirty="0">
                <a:solidFill>
                  <a:srgbClr val="0E4753"/>
                </a:solidFill>
                <a:latin typeface="Calibri"/>
                <a:ea typeface="Calibri"/>
                <a:cs typeface="Calibri"/>
              </a:rPr>
              <a:t> SBDART </a:t>
            </a:r>
            <a:r>
              <a:rPr lang="es-CO" sz="4000" dirty="0" err="1">
                <a:solidFill>
                  <a:srgbClr val="0E4753"/>
                </a:solidFill>
                <a:latin typeface="Calibri"/>
                <a:ea typeface="Calibri"/>
                <a:cs typeface="Calibri"/>
              </a:rPr>
              <a:t>model</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for</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the</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estimation</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of</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the</a:t>
            </a:r>
            <a:r>
              <a:rPr lang="es-CO" sz="4000" dirty="0">
                <a:solidFill>
                  <a:srgbClr val="0E4753"/>
                </a:solidFill>
                <a:latin typeface="Calibri"/>
                <a:ea typeface="Calibri"/>
                <a:cs typeface="Calibri"/>
              </a:rPr>
              <a:t> aerosol </a:t>
            </a:r>
            <a:r>
              <a:rPr lang="es-CO" sz="4000" dirty="0" err="1">
                <a:solidFill>
                  <a:srgbClr val="0E4753"/>
                </a:solidFill>
                <a:latin typeface="Calibri"/>
                <a:ea typeface="Calibri"/>
                <a:cs typeface="Calibri"/>
              </a:rPr>
              <a:t>radiative</a:t>
            </a:r>
            <a:r>
              <a:rPr lang="es-CO" sz="4000" dirty="0">
                <a:solidFill>
                  <a:srgbClr val="0E4753"/>
                </a:solidFill>
                <a:latin typeface="Calibri"/>
                <a:ea typeface="Calibri"/>
                <a:cs typeface="Calibri"/>
              </a:rPr>
              <a:t> </a:t>
            </a:r>
            <a:r>
              <a:rPr lang="es-CO" sz="4000" dirty="0" err="1">
                <a:solidFill>
                  <a:srgbClr val="0E4753"/>
                </a:solidFill>
                <a:latin typeface="Calibri"/>
                <a:ea typeface="Calibri"/>
                <a:cs typeface="Calibri"/>
              </a:rPr>
              <a:t>forcing</a:t>
            </a:r>
            <a:endParaRPr lang="es-CO" sz="4000" dirty="0">
              <a:solidFill>
                <a:srgbClr val="0E4753"/>
              </a:solidFill>
              <a:latin typeface="Calibri"/>
              <a:ea typeface="Calibri"/>
              <a:cs typeface="Calibri"/>
            </a:endParaRPr>
          </a:p>
        </p:txBody>
      </p:sp>
      <p:sp>
        <p:nvSpPr>
          <p:cNvPr id="4" name="CuadroTexto 3">
            <a:extLst>
              <a:ext uri="{FF2B5EF4-FFF2-40B4-BE49-F238E27FC236}">
                <a16:creationId xmlns:a16="http://schemas.microsoft.com/office/drawing/2014/main" id="{F8DDB38E-F2F2-4E4F-9082-92508727F27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
        <p:nvSpPr>
          <p:cNvPr id="6" name="Rectángulo 5">
            <a:extLst>
              <a:ext uri="{FF2B5EF4-FFF2-40B4-BE49-F238E27FC236}">
                <a16:creationId xmlns:a16="http://schemas.microsoft.com/office/drawing/2014/main" id="{08F5F2AF-8928-4D66-905E-F28A65946C59}"/>
              </a:ext>
            </a:extLst>
          </p:cNvPr>
          <p:cNvSpPr/>
          <p:nvPr/>
        </p:nvSpPr>
        <p:spPr>
          <a:xfrm>
            <a:off x="1668334" y="301925"/>
            <a:ext cx="8855332" cy="1916443"/>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bg1"/>
                </a:solidFill>
              </a:ln>
            </a:endParaRPr>
          </a:p>
        </p:txBody>
      </p:sp>
      <p:sp>
        <p:nvSpPr>
          <p:cNvPr id="8" name="CuadroTexto 2">
            <a:extLst>
              <a:ext uri="{FF2B5EF4-FFF2-40B4-BE49-F238E27FC236}">
                <a16:creationId xmlns:a16="http://schemas.microsoft.com/office/drawing/2014/main" id="{D7C78B52-4CCD-C36C-C2DF-8022ACB74372}"/>
              </a:ext>
            </a:extLst>
          </p:cNvPr>
          <p:cNvSpPr txBox="1"/>
          <p:nvPr/>
        </p:nvSpPr>
        <p:spPr>
          <a:xfrm>
            <a:off x="2667413" y="2815505"/>
            <a:ext cx="6857173" cy="584775"/>
          </a:xfrm>
          <a:prstGeom prst="rect">
            <a:avLst/>
          </a:prstGeom>
          <a:noFill/>
        </p:spPr>
        <p:txBody>
          <a:bodyPr wrap="square" lIns="91440" tIns="45720" rIns="91440" bIns="45720" rtlCol="0" anchor="t">
            <a:spAutoFit/>
          </a:bodyPr>
          <a:lstStyle/>
          <a:p>
            <a:pPr algn="ctr"/>
            <a:r>
              <a:rPr lang="es-CO" sz="3200" dirty="0">
                <a:solidFill>
                  <a:srgbClr val="0E4753"/>
                </a:solidFill>
                <a:latin typeface="Calibri"/>
                <a:ea typeface="Calibri"/>
                <a:cs typeface="Calibri"/>
              </a:rPr>
              <a:t>Fernando Londoño Palacio</a:t>
            </a:r>
          </a:p>
        </p:txBody>
      </p:sp>
      <p:sp>
        <p:nvSpPr>
          <p:cNvPr id="9" name="CuadroTexto 1">
            <a:extLst>
              <a:ext uri="{FF2B5EF4-FFF2-40B4-BE49-F238E27FC236}">
                <a16:creationId xmlns:a16="http://schemas.microsoft.com/office/drawing/2014/main" id="{F0BEA43B-D844-4797-F84D-AE10D6AAD10C}"/>
              </a:ext>
            </a:extLst>
          </p:cNvPr>
          <p:cNvSpPr txBox="1"/>
          <p:nvPr/>
        </p:nvSpPr>
        <p:spPr>
          <a:xfrm>
            <a:off x="2233584" y="6164440"/>
            <a:ext cx="7626664" cy="461665"/>
          </a:xfrm>
          <a:prstGeom prst="rect">
            <a:avLst/>
          </a:prstGeom>
          <a:noFill/>
        </p:spPr>
        <p:txBody>
          <a:bodyPr wrap="square" lIns="91440" tIns="45720" rIns="91440" bIns="45720" rtlCol="0" anchor="t">
            <a:spAutoFit/>
          </a:bodyPr>
          <a:lstStyle/>
          <a:p>
            <a:pPr algn="ctr"/>
            <a:r>
              <a:rPr lang="es-CO" sz="2400" b="1" dirty="0" err="1">
                <a:solidFill>
                  <a:schemeClr val="bg1"/>
                </a:solidFill>
                <a:latin typeface="Arial"/>
                <a:ea typeface="Roboto"/>
                <a:cs typeface="Arial"/>
              </a:rPr>
              <a:t>School</a:t>
            </a:r>
            <a:r>
              <a:rPr lang="es-CO" sz="2400" b="1" dirty="0">
                <a:solidFill>
                  <a:schemeClr val="bg1"/>
                </a:solidFill>
                <a:latin typeface="Arial"/>
                <a:ea typeface="Roboto"/>
                <a:cs typeface="Arial"/>
              </a:rPr>
              <a:t> </a:t>
            </a:r>
            <a:r>
              <a:rPr lang="es-CO" sz="2400" b="1" dirty="0" err="1">
                <a:solidFill>
                  <a:schemeClr val="bg1"/>
                </a:solidFill>
                <a:latin typeface="Arial"/>
                <a:ea typeface="Roboto"/>
                <a:cs typeface="Arial"/>
              </a:rPr>
              <a:t>of</a:t>
            </a:r>
            <a:r>
              <a:rPr lang="es-CO" sz="2400" b="1" dirty="0">
                <a:solidFill>
                  <a:schemeClr val="bg1"/>
                </a:solidFill>
                <a:latin typeface="Arial"/>
                <a:ea typeface="Roboto"/>
                <a:cs typeface="Arial"/>
              </a:rPr>
              <a:t> </a:t>
            </a:r>
            <a:r>
              <a:rPr lang="es-CO" sz="2400" b="1" dirty="0" err="1">
                <a:solidFill>
                  <a:schemeClr val="bg1"/>
                </a:solidFill>
                <a:latin typeface="Arial"/>
                <a:ea typeface="Roboto"/>
                <a:cs typeface="Arial"/>
              </a:rPr>
              <a:t>Applied</a:t>
            </a:r>
            <a:r>
              <a:rPr lang="es-CO" sz="2400" b="1" dirty="0">
                <a:solidFill>
                  <a:schemeClr val="bg1"/>
                </a:solidFill>
                <a:latin typeface="Arial"/>
                <a:ea typeface="Roboto"/>
                <a:cs typeface="Arial"/>
              </a:rPr>
              <a:t> </a:t>
            </a:r>
            <a:r>
              <a:rPr lang="es-CO" sz="2400" b="1" dirty="0" err="1">
                <a:solidFill>
                  <a:schemeClr val="bg1"/>
                </a:solidFill>
                <a:latin typeface="Arial"/>
                <a:ea typeface="Roboto"/>
                <a:cs typeface="Arial"/>
              </a:rPr>
              <a:t>Science</a:t>
            </a:r>
            <a:r>
              <a:rPr lang="es-CO" sz="2400" b="1" dirty="0">
                <a:solidFill>
                  <a:schemeClr val="bg1"/>
                </a:solidFill>
                <a:latin typeface="Arial"/>
                <a:ea typeface="Roboto"/>
                <a:cs typeface="Arial"/>
              </a:rPr>
              <a:t> and </a:t>
            </a:r>
            <a:r>
              <a:rPr lang="es-CO" sz="2400" b="1" dirty="0" err="1">
                <a:solidFill>
                  <a:schemeClr val="bg1"/>
                </a:solidFill>
                <a:latin typeface="Arial"/>
                <a:ea typeface="Roboto"/>
                <a:cs typeface="Arial"/>
              </a:rPr>
              <a:t>Engineering</a:t>
            </a:r>
            <a:r>
              <a:rPr lang="es-CO" sz="2400" b="1" dirty="0">
                <a:solidFill>
                  <a:schemeClr val="bg1"/>
                </a:solidFill>
                <a:latin typeface="Arial"/>
                <a:ea typeface="Roboto"/>
                <a:cs typeface="Arial"/>
              </a:rPr>
              <a:t> </a:t>
            </a:r>
            <a:endParaRPr lang="es-ES" sz="1400" dirty="0">
              <a:solidFill>
                <a:schemeClr val="bg1"/>
              </a:solidFill>
              <a:latin typeface="Arial"/>
              <a:ea typeface="Roboto"/>
              <a:cs typeface="Arial"/>
            </a:endParaRPr>
          </a:p>
        </p:txBody>
      </p:sp>
      <p:pic>
        <p:nvPicPr>
          <p:cNvPr id="11" name="Imagen 25">
            <a:extLst>
              <a:ext uri="{FF2B5EF4-FFF2-40B4-BE49-F238E27FC236}">
                <a16:creationId xmlns:a16="http://schemas.microsoft.com/office/drawing/2014/main" id="{E0714821-EDCA-AC41-49CA-250DD14EE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8673" y="6236148"/>
            <a:ext cx="1979858" cy="376583"/>
          </a:xfrm>
          <a:prstGeom prst="rect">
            <a:avLst/>
          </a:prstGeom>
        </p:spPr>
      </p:pic>
      <p:sp>
        <p:nvSpPr>
          <p:cNvPr id="12" name="CuadroTexto 1">
            <a:extLst>
              <a:ext uri="{FF2B5EF4-FFF2-40B4-BE49-F238E27FC236}">
                <a16:creationId xmlns:a16="http://schemas.microsoft.com/office/drawing/2014/main" id="{F14DD7CD-FD83-9E92-8B98-8C3495D832E9}"/>
              </a:ext>
            </a:extLst>
          </p:cNvPr>
          <p:cNvSpPr txBox="1"/>
          <p:nvPr/>
        </p:nvSpPr>
        <p:spPr>
          <a:xfrm>
            <a:off x="2618329" y="5237174"/>
            <a:ext cx="6857173" cy="954107"/>
          </a:xfrm>
          <a:prstGeom prst="rect">
            <a:avLst/>
          </a:prstGeom>
          <a:noFill/>
        </p:spPr>
        <p:txBody>
          <a:bodyPr wrap="square" lIns="91440" tIns="45720" rIns="91440" bIns="45720" rtlCol="0" anchor="t">
            <a:spAutoFit/>
          </a:bodyPr>
          <a:lstStyle/>
          <a:p>
            <a:pPr lvl="1" algn="ctr"/>
            <a:r>
              <a:rPr lang="es-CO" sz="2800" b="1" dirty="0" err="1">
                <a:solidFill>
                  <a:schemeClr val="bg1"/>
                </a:solidFill>
                <a:latin typeface="Arial"/>
                <a:ea typeface="Roboto"/>
                <a:cs typeface="Arial"/>
              </a:rPr>
              <a:t>Advanced</a:t>
            </a:r>
            <a:r>
              <a:rPr lang="es-CO" sz="2800" b="1" dirty="0">
                <a:solidFill>
                  <a:schemeClr val="bg1"/>
                </a:solidFill>
                <a:latin typeface="Arial"/>
                <a:ea typeface="Roboto"/>
                <a:cs typeface="Arial"/>
              </a:rPr>
              <a:t> Project I</a:t>
            </a:r>
          </a:p>
          <a:p>
            <a:pPr lvl="1" algn="ctr"/>
            <a:r>
              <a:rPr lang="es-CO" sz="2800" b="1" dirty="0" err="1">
                <a:solidFill>
                  <a:schemeClr val="bg1"/>
                </a:solidFill>
                <a:latin typeface="Arial"/>
                <a:ea typeface="Roboto"/>
                <a:cs typeface="Arial"/>
              </a:rPr>
              <a:t>Engineering</a:t>
            </a:r>
            <a:r>
              <a:rPr lang="es-CO" sz="2800" b="1" dirty="0">
                <a:solidFill>
                  <a:schemeClr val="bg1"/>
                </a:solidFill>
                <a:latin typeface="Arial"/>
                <a:ea typeface="Roboto"/>
                <a:cs typeface="Arial"/>
              </a:rPr>
              <a:t>  </a:t>
            </a:r>
            <a:r>
              <a:rPr lang="es-CO" sz="2800" b="1" dirty="0" err="1">
                <a:solidFill>
                  <a:schemeClr val="bg1"/>
                </a:solidFill>
                <a:latin typeface="Arial"/>
                <a:ea typeface="Roboto"/>
                <a:cs typeface="Arial"/>
              </a:rPr>
              <a:t>Physics</a:t>
            </a:r>
            <a:endParaRPr lang="es-ES" sz="1600" dirty="0">
              <a:solidFill>
                <a:schemeClr val="bg1"/>
              </a:solidFill>
              <a:latin typeface="Arial"/>
              <a:ea typeface="Roboto"/>
              <a:cs typeface="Arial"/>
            </a:endParaRPr>
          </a:p>
        </p:txBody>
      </p:sp>
      <p:sp>
        <p:nvSpPr>
          <p:cNvPr id="5" name="CuadroTexto 1">
            <a:extLst>
              <a:ext uri="{FF2B5EF4-FFF2-40B4-BE49-F238E27FC236}">
                <a16:creationId xmlns:a16="http://schemas.microsoft.com/office/drawing/2014/main" id="{FE9B4B49-2535-98FD-3204-7AF4364737A2}"/>
              </a:ext>
            </a:extLst>
          </p:cNvPr>
          <p:cNvSpPr txBox="1"/>
          <p:nvPr/>
        </p:nvSpPr>
        <p:spPr>
          <a:xfrm>
            <a:off x="2667413" y="4520487"/>
            <a:ext cx="6857173" cy="461665"/>
          </a:xfrm>
          <a:prstGeom prst="rect">
            <a:avLst/>
          </a:prstGeom>
          <a:noFill/>
        </p:spPr>
        <p:txBody>
          <a:bodyPr wrap="square" lIns="91440" tIns="45720" rIns="91440" bIns="45720" rtlCol="0" anchor="t">
            <a:spAutoFit/>
          </a:bodyPr>
          <a:lstStyle/>
          <a:p>
            <a:pPr algn="ctr"/>
            <a:r>
              <a:rPr lang="es-CO" sz="2400" b="1" dirty="0">
                <a:solidFill>
                  <a:schemeClr val="bg1"/>
                </a:solidFill>
                <a:latin typeface="Arial"/>
                <a:ea typeface="Roboto"/>
                <a:cs typeface="Arial"/>
              </a:rPr>
              <a:t>Tutor: Elena Montilla Rosero</a:t>
            </a:r>
            <a:endParaRPr lang="es-ES" sz="1400" dirty="0">
              <a:solidFill>
                <a:schemeClr val="bg1"/>
              </a:solidFill>
              <a:latin typeface="Arial"/>
              <a:ea typeface="Roboto"/>
              <a:cs typeface="Arial"/>
            </a:endParaRPr>
          </a:p>
        </p:txBody>
      </p:sp>
      <p:sp>
        <p:nvSpPr>
          <p:cNvPr id="2" name="CuadroTexto 1">
            <a:extLst>
              <a:ext uri="{FF2B5EF4-FFF2-40B4-BE49-F238E27FC236}">
                <a16:creationId xmlns:a16="http://schemas.microsoft.com/office/drawing/2014/main" id="{5DC5D44C-7C98-2A46-44B9-2AFF24F5D793}"/>
              </a:ext>
            </a:extLst>
          </p:cNvPr>
          <p:cNvSpPr txBox="1"/>
          <p:nvPr/>
        </p:nvSpPr>
        <p:spPr>
          <a:xfrm>
            <a:off x="2667413" y="4863168"/>
            <a:ext cx="6857173" cy="461665"/>
          </a:xfrm>
          <a:prstGeom prst="rect">
            <a:avLst/>
          </a:prstGeom>
          <a:noFill/>
        </p:spPr>
        <p:txBody>
          <a:bodyPr wrap="square" lIns="91440" tIns="45720" rIns="91440" bIns="45720" rtlCol="0" anchor="t">
            <a:spAutoFit/>
          </a:bodyPr>
          <a:lstStyle/>
          <a:p>
            <a:pPr algn="ctr"/>
            <a:r>
              <a:rPr lang="es-CO" sz="2400" b="1" dirty="0">
                <a:solidFill>
                  <a:schemeClr val="bg1"/>
                </a:solidFill>
                <a:latin typeface="Arial"/>
                <a:ea typeface="Roboto"/>
                <a:cs typeface="Arial"/>
              </a:rPr>
              <a:t>Final </a:t>
            </a:r>
            <a:r>
              <a:rPr lang="es-CO" sz="2400" b="1" dirty="0" err="1">
                <a:solidFill>
                  <a:schemeClr val="bg1"/>
                </a:solidFill>
                <a:latin typeface="Arial"/>
                <a:ea typeface="Roboto"/>
                <a:cs typeface="Arial"/>
              </a:rPr>
              <a:t>Inform</a:t>
            </a:r>
            <a:endParaRPr lang="es-ES" sz="1400" dirty="0">
              <a:solidFill>
                <a:schemeClr val="bg1"/>
              </a:solidFill>
              <a:latin typeface="Arial"/>
              <a:ea typeface="Roboto"/>
              <a:cs typeface="Arial"/>
            </a:endParaRPr>
          </a:p>
        </p:txBody>
      </p:sp>
    </p:spTree>
    <p:extLst>
      <p:ext uri="{BB962C8B-B14F-4D97-AF65-F5344CB8AC3E}">
        <p14:creationId xmlns:p14="http://schemas.microsoft.com/office/powerpoint/2010/main" val="1215621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1EFDE-4806-1DF6-CEFD-30D4CDC96D00}"/>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9617E7BF-4624-0BB6-1FBB-83618B8BF982}"/>
              </a:ext>
            </a:extLst>
          </p:cNvPr>
          <p:cNvSpPr/>
          <p:nvPr/>
        </p:nvSpPr>
        <p:spPr>
          <a:xfrm>
            <a:off x="963561" y="215081"/>
            <a:ext cx="10028904" cy="532262"/>
          </a:xfrm>
          <a:prstGeom prst="rect">
            <a:avLst/>
          </a:prstGeom>
        </p:spPr>
        <p:txBody>
          <a:bodyPr wrap="square" lIns="91440" tIns="45720" rIns="91440" bIns="45720" anchor="t">
            <a:spAutoFit/>
          </a:bodyPr>
          <a:lstStyle/>
          <a:p>
            <a:pPr algn="ctr">
              <a:lnSpc>
                <a:spcPct val="70000"/>
              </a:lnSpc>
              <a:defRPr/>
            </a:pPr>
            <a:r>
              <a:rPr lang="es-ES" sz="4000" b="1" dirty="0">
                <a:solidFill>
                  <a:srgbClr val="009BAF"/>
                </a:solidFill>
                <a:latin typeface="Arial"/>
                <a:cs typeface="Arial"/>
              </a:rPr>
              <a:t>Direct Aerosol </a:t>
            </a:r>
            <a:r>
              <a:rPr lang="es-ES" sz="4000" b="1" dirty="0" err="1">
                <a:solidFill>
                  <a:srgbClr val="009BAF"/>
                </a:solidFill>
                <a:latin typeface="Arial"/>
                <a:cs typeface="Arial"/>
              </a:rPr>
              <a:t>Radiative</a:t>
            </a:r>
            <a:r>
              <a:rPr lang="es-ES" sz="4000" b="1" dirty="0">
                <a:solidFill>
                  <a:srgbClr val="009BAF"/>
                </a:solidFill>
                <a:latin typeface="Arial"/>
                <a:cs typeface="Arial"/>
              </a:rPr>
              <a:t> </a:t>
            </a:r>
            <a:r>
              <a:rPr lang="es-ES" sz="4000" b="1" dirty="0" err="1">
                <a:solidFill>
                  <a:srgbClr val="009BAF"/>
                </a:solidFill>
                <a:latin typeface="Arial"/>
                <a:cs typeface="Arial"/>
              </a:rPr>
              <a:t>Forcing</a:t>
            </a:r>
            <a:r>
              <a:rPr lang="es-ES" sz="4000" b="1" dirty="0">
                <a:solidFill>
                  <a:srgbClr val="009BAF"/>
                </a:solidFill>
                <a:latin typeface="Arial"/>
                <a:cs typeface="Arial"/>
              </a:rPr>
              <a:t> (DARF)</a:t>
            </a:r>
          </a:p>
        </p:txBody>
      </p:sp>
      <p:sp>
        <p:nvSpPr>
          <p:cNvPr id="3" name="Rectángulo 2">
            <a:extLst>
              <a:ext uri="{FF2B5EF4-FFF2-40B4-BE49-F238E27FC236}">
                <a16:creationId xmlns:a16="http://schemas.microsoft.com/office/drawing/2014/main" id="{3DD209BB-2D97-6FCA-4460-D98D8A83E722}"/>
              </a:ext>
            </a:extLst>
          </p:cNvPr>
          <p:cNvSpPr/>
          <p:nvPr/>
        </p:nvSpPr>
        <p:spPr>
          <a:xfrm>
            <a:off x="963561" y="179008"/>
            <a:ext cx="10028904"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FA5F1785-611A-F49C-7ED7-00E721DA9D17}"/>
              </a:ext>
            </a:extLst>
          </p:cNvPr>
          <p:cNvSpPr/>
          <p:nvPr/>
        </p:nvSpPr>
        <p:spPr>
          <a:xfrm>
            <a:off x="334297" y="934065"/>
            <a:ext cx="11475637" cy="5493879"/>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9C6531CF-38E5-4DDC-044B-EEC61F3E76BD}"/>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[3], [10]</a:t>
            </a:r>
            <a:endParaRPr lang="es-CO" sz="1400" dirty="0"/>
          </a:p>
        </p:txBody>
      </p:sp>
      <p:sp>
        <p:nvSpPr>
          <p:cNvPr id="18" name="CuadroTexto 17">
            <a:extLst>
              <a:ext uri="{FF2B5EF4-FFF2-40B4-BE49-F238E27FC236}">
                <a16:creationId xmlns:a16="http://schemas.microsoft.com/office/drawing/2014/main" id="{BDF8A71B-F5E8-78BD-864F-9573789FAE77}"/>
              </a:ext>
            </a:extLst>
          </p:cNvPr>
          <p:cNvSpPr txBox="1"/>
          <p:nvPr/>
        </p:nvSpPr>
        <p:spPr>
          <a:xfrm>
            <a:off x="11685867" y="0"/>
            <a:ext cx="601447" cy="584775"/>
          </a:xfrm>
          <a:prstGeom prst="rect">
            <a:avLst/>
          </a:prstGeom>
          <a:noFill/>
        </p:spPr>
        <p:txBody>
          <a:bodyPr wrap="none" rtlCol="0">
            <a:spAutoFit/>
          </a:bodyPr>
          <a:lstStyle/>
          <a:p>
            <a:r>
              <a:rPr lang="es-CO" sz="3200" b="1" dirty="0"/>
              <a:t>10</a:t>
            </a:r>
          </a:p>
        </p:txBody>
      </p:sp>
      <p:pic>
        <p:nvPicPr>
          <p:cNvPr id="6" name="Picture 5">
            <a:extLst>
              <a:ext uri="{FF2B5EF4-FFF2-40B4-BE49-F238E27FC236}">
                <a16:creationId xmlns:a16="http://schemas.microsoft.com/office/drawing/2014/main" id="{DC268D2D-9CD4-B225-A9C8-649A5EBFB53B}"/>
              </a:ext>
            </a:extLst>
          </p:cNvPr>
          <p:cNvPicPr>
            <a:picLocks noChangeAspect="1"/>
          </p:cNvPicPr>
          <p:nvPr/>
        </p:nvPicPr>
        <p:blipFill>
          <a:blip r:embed="rId3"/>
          <a:stretch>
            <a:fillRect/>
          </a:stretch>
        </p:blipFill>
        <p:spPr>
          <a:xfrm>
            <a:off x="6553890" y="3730801"/>
            <a:ext cx="5093633" cy="841290"/>
          </a:xfrm>
          <a:prstGeom prst="rect">
            <a:avLst/>
          </a:prstGeom>
        </p:spPr>
      </p:pic>
      <p:pic>
        <p:nvPicPr>
          <p:cNvPr id="7" name="Picture 6">
            <a:extLst>
              <a:ext uri="{FF2B5EF4-FFF2-40B4-BE49-F238E27FC236}">
                <a16:creationId xmlns:a16="http://schemas.microsoft.com/office/drawing/2014/main" id="{AC9720C6-4ED1-ED7E-7BFD-A1CACA23B3A9}"/>
              </a:ext>
            </a:extLst>
          </p:cNvPr>
          <p:cNvPicPr>
            <a:picLocks noChangeAspect="1"/>
          </p:cNvPicPr>
          <p:nvPr/>
        </p:nvPicPr>
        <p:blipFill>
          <a:blip r:embed="rId4"/>
          <a:stretch>
            <a:fillRect/>
          </a:stretch>
        </p:blipFill>
        <p:spPr>
          <a:xfrm>
            <a:off x="689322" y="2023940"/>
            <a:ext cx="5740502" cy="4112507"/>
          </a:xfrm>
          <a:prstGeom prst="rect">
            <a:avLst/>
          </a:prstGeom>
        </p:spPr>
      </p:pic>
      <p:pic>
        <p:nvPicPr>
          <p:cNvPr id="8" name="Picture 7">
            <a:extLst>
              <a:ext uri="{FF2B5EF4-FFF2-40B4-BE49-F238E27FC236}">
                <a16:creationId xmlns:a16="http://schemas.microsoft.com/office/drawing/2014/main" id="{89D227EC-6B87-8383-C1F5-F7B852EC8623}"/>
              </a:ext>
            </a:extLst>
          </p:cNvPr>
          <p:cNvPicPr>
            <a:picLocks noChangeAspect="1"/>
          </p:cNvPicPr>
          <p:nvPr/>
        </p:nvPicPr>
        <p:blipFill>
          <a:blip r:embed="rId5"/>
          <a:stretch>
            <a:fillRect/>
          </a:stretch>
        </p:blipFill>
        <p:spPr>
          <a:xfrm>
            <a:off x="7151718" y="2013537"/>
            <a:ext cx="3484426" cy="1530542"/>
          </a:xfrm>
          <a:prstGeom prst="rect">
            <a:avLst/>
          </a:prstGeom>
        </p:spPr>
      </p:pic>
      <p:sp>
        <p:nvSpPr>
          <p:cNvPr id="9" name="Rectángulo 2">
            <a:extLst>
              <a:ext uri="{FF2B5EF4-FFF2-40B4-BE49-F238E27FC236}">
                <a16:creationId xmlns:a16="http://schemas.microsoft.com/office/drawing/2014/main" id="{C5775ABF-9CED-6CEA-C669-54B2F8C66340}"/>
              </a:ext>
            </a:extLst>
          </p:cNvPr>
          <p:cNvSpPr/>
          <p:nvPr/>
        </p:nvSpPr>
        <p:spPr>
          <a:xfrm>
            <a:off x="7151718" y="2013537"/>
            <a:ext cx="3484426" cy="153054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2">
            <a:extLst>
              <a:ext uri="{FF2B5EF4-FFF2-40B4-BE49-F238E27FC236}">
                <a16:creationId xmlns:a16="http://schemas.microsoft.com/office/drawing/2014/main" id="{9E352E3F-DF7E-2043-DCA8-D78D533DD782}"/>
              </a:ext>
            </a:extLst>
          </p:cNvPr>
          <p:cNvSpPr/>
          <p:nvPr/>
        </p:nvSpPr>
        <p:spPr>
          <a:xfrm>
            <a:off x="690304" y="2034222"/>
            <a:ext cx="5327038" cy="3973287"/>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2">
            <a:extLst>
              <a:ext uri="{FF2B5EF4-FFF2-40B4-BE49-F238E27FC236}">
                <a16:creationId xmlns:a16="http://schemas.microsoft.com/office/drawing/2014/main" id="{785B8F7E-A8EA-9A70-033A-34CB8FFA6437}"/>
              </a:ext>
            </a:extLst>
          </p:cNvPr>
          <p:cNvSpPr/>
          <p:nvPr/>
        </p:nvSpPr>
        <p:spPr>
          <a:xfrm>
            <a:off x="6592235" y="3802385"/>
            <a:ext cx="5093632" cy="84129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0">
            <a:extLst>
              <a:ext uri="{FF2B5EF4-FFF2-40B4-BE49-F238E27FC236}">
                <a16:creationId xmlns:a16="http://schemas.microsoft.com/office/drawing/2014/main" id="{E6BD12F6-E46E-A1C7-8AA0-63C2837134FE}"/>
              </a:ext>
            </a:extLst>
          </p:cNvPr>
          <p:cNvSpPr txBox="1"/>
          <p:nvPr/>
        </p:nvSpPr>
        <p:spPr>
          <a:xfrm>
            <a:off x="616385" y="1096633"/>
            <a:ext cx="10710375" cy="830997"/>
          </a:xfrm>
          <a:prstGeom prst="rect">
            <a:avLst/>
          </a:prstGeom>
          <a:noFill/>
        </p:spPr>
        <p:txBody>
          <a:bodyPr wrap="square">
            <a:spAutoFit/>
          </a:bodyPr>
          <a:lstStyle/>
          <a:p>
            <a:pPr algn="just"/>
            <a:r>
              <a:rPr lang="es-CO" sz="2400" b="1" dirty="0" err="1">
                <a:latin typeface="Söhne"/>
                <a:cs typeface="Segoe UI Semibold" panose="020B0702040204020203" pitchFamily="34" charset="0"/>
              </a:rPr>
              <a:t>Estimating</a:t>
            </a:r>
            <a:r>
              <a:rPr lang="es-CO" sz="2400" b="1" dirty="0">
                <a:latin typeface="Söhne"/>
                <a:cs typeface="Segoe UI Semibold" panose="020B0702040204020203" pitchFamily="34" charset="0"/>
              </a:rPr>
              <a:t> DARF: </a:t>
            </a:r>
            <a:r>
              <a:rPr lang="es-CO" sz="2400" dirty="0" err="1">
                <a:latin typeface="Söhne"/>
                <a:cs typeface="Segoe UI Semibold" panose="020B0702040204020203" pitchFamily="34" charset="0"/>
              </a:rPr>
              <a:t>The</a:t>
            </a:r>
            <a:r>
              <a:rPr lang="es-CO" sz="2400" dirty="0">
                <a:latin typeface="Söhne"/>
                <a:cs typeface="Segoe UI Semibold" panose="020B0702040204020203" pitchFamily="34" charset="0"/>
              </a:rPr>
              <a:t> DARF </a:t>
            </a:r>
            <a:r>
              <a:rPr lang="es-CO" sz="2400" dirty="0" err="1">
                <a:latin typeface="Söhne"/>
                <a:cs typeface="Segoe UI Semibold" panose="020B0702040204020203" pitchFamily="34" charset="0"/>
              </a:rPr>
              <a:t>is</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calculated</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by</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taking</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the</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differece</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between</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fluxes</a:t>
            </a:r>
            <a:r>
              <a:rPr lang="es-CO" sz="2400" dirty="0">
                <a:latin typeface="Söhne"/>
                <a:cs typeface="Segoe UI Semibold" panose="020B0702040204020203" pitchFamily="34" charset="0"/>
              </a:rPr>
              <a:t> at TOA and SURF and </a:t>
            </a:r>
            <a:r>
              <a:rPr lang="es-CO" sz="2400" dirty="0" err="1">
                <a:latin typeface="Söhne"/>
                <a:cs typeface="Segoe UI Semibold" panose="020B0702040204020203" pitchFamily="34" charset="0"/>
              </a:rPr>
              <a:t>this</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method</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accounts</a:t>
            </a:r>
            <a:r>
              <a:rPr lang="es-CO" sz="2400" dirty="0">
                <a:latin typeface="Söhne"/>
                <a:cs typeface="Segoe UI Semibold" panose="020B0702040204020203" pitchFamily="34" charset="0"/>
              </a:rPr>
              <a:t> </a:t>
            </a:r>
            <a:r>
              <a:rPr lang="es-CO" sz="2400" dirty="0" err="1">
                <a:latin typeface="Söhne"/>
                <a:cs typeface="Segoe UI Semibold" panose="020B0702040204020203" pitchFamily="34" charset="0"/>
              </a:rPr>
              <a:t>the</a:t>
            </a:r>
            <a:r>
              <a:rPr lang="es-CO" sz="2400" dirty="0">
                <a:latin typeface="Söhne"/>
                <a:cs typeface="Segoe UI Semibold" panose="020B0702040204020203" pitchFamily="34" charset="0"/>
              </a:rPr>
              <a:t> DARF in </a:t>
            </a:r>
            <a:r>
              <a:rPr lang="es-CO" sz="2400" dirty="0" err="1">
                <a:latin typeface="Söhne"/>
                <a:cs typeface="Segoe UI Semibold" panose="020B0702040204020203" pitchFamily="34" charset="0"/>
              </a:rPr>
              <a:t>atmosphere</a:t>
            </a:r>
            <a:r>
              <a:rPr lang="es-CO" sz="2400" dirty="0">
                <a:latin typeface="Söhne"/>
                <a:cs typeface="Segoe UI Semibold" panose="020B0702040204020203" pitchFamily="34" charset="0"/>
              </a:rPr>
              <a:t>.</a:t>
            </a:r>
            <a:endParaRPr lang="es-CO" sz="2400" b="1" dirty="0">
              <a:latin typeface="Söhne"/>
              <a:cs typeface="Segoe UI Semibold" panose="020B0702040204020203" pitchFamily="34" charset="0"/>
            </a:endParaRPr>
          </a:p>
        </p:txBody>
      </p:sp>
      <p:pic>
        <p:nvPicPr>
          <p:cNvPr id="20" name="Picture 19">
            <a:extLst>
              <a:ext uri="{FF2B5EF4-FFF2-40B4-BE49-F238E27FC236}">
                <a16:creationId xmlns:a16="http://schemas.microsoft.com/office/drawing/2014/main" id="{9C8AA974-2EB3-42F1-E8FD-30D90AF91D55}"/>
              </a:ext>
            </a:extLst>
          </p:cNvPr>
          <p:cNvPicPr>
            <a:picLocks noChangeAspect="1"/>
          </p:cNvPicPr>
          <p:nvPr/>
        </p:nvPicPr>
        <p:blipFill>
          <a:blip r:embed="rId6"/>
          <a:stretch>
            <a:fillRect/>
          </a:stretch>
        </p:blipFill>
        <p:spPr>
          <a:xfrm>
            <a:off x="6638546" y="4794886"/>
            <a:ext cx="4863150" cy="939812"/>
          </a:xfrm>
          <a:prstGeom prst="rect">
            <a:avLst/>
          </a:prstGeom>
        </p:spPr>
      </p:pic>
      <p:sp>
        <p:nvSpPr>
          <p:cNvPr id="21" name="Rectángulo 2">
            <a:extLst>
              <a:ext uri="{FF2B5EF4-FFF2-40B4-BE49-F238E27FC236}">
                <a16:creationId xmlns:a16="http://schemas.microsoft.com/office/drawing/2014/main" id="{971BBF07-74F1-1F74-4C88-5E8046021A95}"/>
              </a:ext>
            </a:extLst>
          </p:cNvPr>
          <p:cNvSpPr/>
          <p:nvPr/>
        </p:nvSpPr>
        <p:spPr>
          <a:xfrm>
            <a:off x="6553891" y="4920077"/>
            <a:ext cx="5093632" cy="84129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972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Rectángulo">
            <a:extLst>
              <a:ext uri="{FF2B5EF4-FFF2-40B4-BE49-F238E27FC236}">
                <a16:creationId xmlns:a16="http://schemas.microsoft.com/office/drawing/2014/main" id="{173560D1-161F-7F74-E79C-B0AC1B02D827}"/>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a:solidFill>
                  <a:srgbClr val="009BAF"/>
                </a:solidFill>
                <a:latin typeface="Arial"/>
                <a:cs typeface="Arial"/>
              </a:rPr>
              <a:t>SBDART </a:t>
            </a:r>
            <a:r>
              <a:rPr lang="es-ES" sz="4000" b="1" dirty="0" err="1">
                <a:solidFill>
                  <a:srgbClr val="009BAF"/>
                </a:solidFill>
                <a:latin typeface="Arial"/>
                <a:cs typeface="Arial"/>
              </a:rPr>
              <a:t>Model</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DFA7F26F-44A6-F6D2-ABDD-913F69DD6817}"/>
              </a:ext>
            </a:extLst>
          </p:cNvPr>
          <p:cNvSpPr/>
          <p:nvPr/>
        </p:nvSpPr>
        <p:spPr>
          <a:xfrm>
            <a:off x="3814704" y="179008"/>
            <a:ext cx="4008143"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esquinas redondeadas 3">
            <a:extLst>
              <a:ext uri="{FF2B5EF4-FFF2-40B4-BE49-F238E27FC236}">
                <a16:creationId xmlns:a16="http://schemas.microsoft.com/office/drawing/2014/main" id="{1897AC1B-62CF-7467-E649-616C411F8047}"/>
              </a:ext>
            </a:extLst>
          </p:cNvPr>
          <p:cNvSpPr/>
          <p:nvPr/>
        </p:nvSpPr>
        <p:spPr>
          <a:xfrm>
            <a:off x="382066" y="747343"/>
            <a:ext cx="11809934" cy="5535469"/>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E23B94D0-FDCA-4445-3188-C93F14E00EE1}"/>
              </a:ext>
            </a:extLst>
          </p:cNvPr>
          <p:cNvSpPr/>
          <p:nvPr/>
        </p:nvSpPr>
        <p:spPr>
          <a:xfrm>
            <a:off x="754475" y="331256"/>
            <a:ext cx="2553171" cy="95866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400" dirty="0">
                <a:latin typeface="Arial" panose="020B0604020202020204" pitchFamily="34" charset="0"/>
                <a:cs typeface="Arial" panose="020B0604020202020204" pitchFamily="34" charset="0"/>
              </a:rPr>
              <a:t>SBDART </a:t>
            </a:r>
            <a:r>
              <a:rPr lang="es-CO" sz="2400" dirty="0" err="1">
                <a:latin typeface="Arial" panose="020B0604020202020204" pitchFamily="34" charset="0"/>
                <a:cs typeface="Arial" panose="020B0604020202020204" pitchFamily="34" charset="0"/>
              </a:rPr>
              <a:t>model</a:t>
            </a:r>
            <a:endParaRPr lang="es-CO" sz="2400" dirty="0">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331D3C3A-B946-7314-86E2-AE41D76B8926}"/>
              </a:ext>
            </a:extLst>
          </p:cNvPr>
          <p:cNvSpPr txBox="1"/>
          <p:nvPr/>
        </p:nvSpPr>
        <p:spPr>
          <a:xfrm>
            <a:off x="11590553" y="-9587"/>
            <a:ext cx="601447" cy="584775"/>
          </a:xfrm>
          <a:prstGeom prst="rect">
            <a:avLst/>
          </a:prstGeom>
          <a:noFill/>
        </p:spPr>
        <p:txBody>
          <a:bodyPr wrap="none" rtlCol="0">
            <a:spAutoFit/>
          </a:bodyPr>
          <a:lstStyle/>
          <a:p>
            <a:r>
              <a:rPr lang="es-CO" sz="3200" b="1" dirty="0"/>
              <a:t>11</a:t>
            </a:r>
          </a:p>
        </p:txBody>
      </p:sp>
      <p:sp>
        <p:nvSpPr>
          <p:cNvPr id="6" name="TextBox 5">
            <a:extLst>
              <a:ext uri="{FF2B5EF4-FFF2-40B4-BE49-F238E27FC236}">
                <a16:creationId xmlns:a16="http://schemas.microsoft.com/office/drawing/2014/main" id="{47BBB9E4-D2B2-3AF0-803E-ABAA1FFA31E6}"/>
              </a:ext>
            </a:extLst>
          </p:cNvPr>
          <p:cNvSpPr txBox="1"/>
          <p:nvPr/>
        </p:nvSpPr>
        <p:spPr>
          <a:xfrm>
            <a:off x="719662" y="1483752"/>
            <a:ext cx="4580232" cy="5293757"/>
          </a:xfrm>
          <a:prstGeom prst="rect">
            <a:avLst/>
          </a:prstGeom>
          <a:noFill/>
        </p:spPr>
        <p:txBody>
          <a:bodyPr wrap="square">
            <a:spAutoFit/>
          </a:bodyPr>
          <a:lstStyle/>
          <a:p>
            <a:pPr algn="just"/>
            <a:r>
              <a:rPr lang="es-CO" sz="2000" b="1" dirty="0"/>
              <a:t>SBDART (Santa Barbara </a:t>
            </a:r>
            <a:r>
              <a:rPr lang="es-CO" sz="2000" b="1" dirty="0" err="1"/>
              <a:t>Disort</a:t>
            </a:r>
            <a:r>
              <a:rPr lang="es-CO" sz="2000" b="1" dirty="0"/>
              <a:t> </a:t>
            </a:r>
            <a:r>
              <a:rPr lang="es-CO" sz="2000" b="1" dirty="0" err="1"/>
              <a:t>Atmospheric</a:t>
            </a:r>
            <a:r>
              <a:rPr lang="es-CO" sz="2000" b="1" dirty="0"/>
              <a:t> </a:t>
            </a:r>
            <a:r>
              <a:rPr lang="es-CO" sz="2000" b="1" dirty="0" err="1"/>
              <a:t>Radiative</a:t>
            </a:r>
            <a:r>
              <a:rPr lang="es-CO" sz="2000" b="1" dirty="0"/>
              <a:t> Transfer):</a:t>
            </a:r>
          </a:p>
          <a:p>
            <a:pPr algn="just"/>
            <a:r>
              <a:rPr lang="es-CO" sz="2000" dirty="0"/>
              <a:t>SBDART </a:t>
            </a:r>
            <a:r>
              <a:rPr lang="es-CO" sz="2000" dirty="0" err="1"/>
              <a:t>program</a:t>
            </a:r>
            <a:r>
              <a:rPr lang="es-CO" sz="2000" dirty="0"/>
              <a:t> </a:t>
            </a:r>
            <a:r>
              <a:rPr lang="es-CO" sz="2000" dirty="0" err="1"/>
              <a:t>is</a:t>
            </a:r>
            <a:r>
              <a:rPr lang="es-CO" sz="2000" dirty="0"/>
              <a:t> a Fortran90 </a:t>
            </a:r>
            <a:r>
              <a:rPr lang="es-CO" sz="2000" dirty="0" err="1"/>
              <a:t>based</a:t>
            </a:r>
            <a:r>
              <a:rPr lang="es-CO" sz="2000" dirty="0"/>
              <a:t> </a:t>
            </a:r>
            <a:r>
              <a:rPr lang="es-CO" sz="2000" dirty="0" err="1"/>
              <a:t>code</a:t>
            </a:r>
            <a:r>
              <a:rPr lang="es-CO" sz="2000" dirty="0"/>
              <a:t> </a:t>
            </a:r>
            <a:r>
              <a:rPr lang="es-CO" sz="2000" dirty="0" err="1"/>
              <a:t>that</a:t>
            </a:r>
            <a:r>
              <a:rPr lang="es-CO" sz="2000" dirty="0"/>
              <a:t> </a:t>
            </a:r>
            <a:r>
              <a:rPr lang="es-CO" sz="2000" dirty="0" err="1"/>
              <a:t>is</a:t>
            </a:r>
            <a:r>
              <a:rPr lang="es-CO" sz="2000" dirty="0"/>
              <a:t> </a:t>
            </a:r>
            <a:r>
              <a:rPr lang="es-CO" sz="2000" dirty="0" err="1"/>
              <a:t>widely</a:t>
            </a:r>
            <a:r>
              <a:rPr lang="es-CO" sz="2000" dirty="0"/>
              <a:t> </a:t>
            </a:r>
            <a:r>
              <a:rPr lang="es-CO" sz="2000" dirty="0" err="1"/>
              <a:t>used</a:t>
            </a:r>
            <a:r>
              <a:rPr lang="es-CO" sz="2000" dirty="0"/>
              <a:t> </a:t>
            </a:r>
            <a:r>
              <a:rPr lang="es-CO" sz="2000" dirty="0" err="1"/>
              <a:t>for</a:t>
            </a:r>
            <a:r>
              <a:rPr lang="es-CO" sz="2000" dirty="0"/>
              <a:t> </a:t>
            </a:r>
            <a:r>
              <a:rPr lang="es-CO" sz="2000" dirty="0" err="1"/>
              <a:t>atmospheric</a:t>
            </a:r>
            <a:r>
              <a:rPr lang="es-CO" sz="2000" dirty="0"/>
              <a:t> </a:t>
            </a:r>
            <a:r>
              <a:rPr lang="es-CO" sz="2000" dirty="0" err="1"/>
              <a:t>radiative</a:t>
            </a:r>
            <a:r>
              <a:rPr lang="es-CO" sz="2000" dirty="0"/>
              <a:t> transfer </a:t>
            </a:r>
            <a:r>
              <a:rPr lang="es-CO" sz="2000" dirty="0" err="1"/>
              <a:t>simulations</a:t>
            </a:r>
            <a:r>
              <a:rPr lang="es-CO" sz="2000" dirty="0"/>
              <a:t> and inputs are:</a:t>
            </a:r>
          </a:p>
          <a:p>
            <a:endParaRPr lang="es-CO" sz="2000" b="1" dirty="0"/>
          </a:p>
          <a:p>
            <a:pPr marL="285750" indent="-285750">
              <a:buFont typeface="Arial" panose="020B0604020202020204" pitchFamily="34" charset="0"/>
              <a:buChar char="•"/>
            </a:pPr>
            <a:r>
              <a:rPr lang="es-CO" sz="2000" b="1" dirty="0" err="1"/>
              <a:t>Concentrations</a:t>
            </a:r>
            <a:r>
              <a:rPr lang="es-CO" sz="2000" b="1" dirty="0"/>
              <a:t> </a:t>
            </a:r>
            <a:r>
              <a:rPr lang="es-CO" sz="2000" b="1" dirty="0" err="1"/>
              <a:t>of</a:t>
            </a:r>
            <a:r>
              <a:rPr lang="es-CO" sz="2000" b="1" dirty="0"/>
              <a:t> gases</a:t>
            </a:r>
            <a:r>
              <a:rPr lang="es-CO" sz="2000" dirty="0"/>
              <a:t>: O3, NH3, NO2, N2O, CO2, CO, </a:t>
            </a:r>
            <a:r>
              <a:rPr lang="es-CO" sz="2000" dirty="0" err="1"/>
              <a:t>among</a:t>
            </a:r>
            <a:r>
              <a:rPr lang="es-CO" sz="2000" dirty="0"/>
              <a:t> </a:t>
            </a:r>
            <a:r>
              <a:rPr lang="es-CO" sz="2000" dirty="0" err="1"/>
              <a:t>others</a:t>
            </a:r>
            <a:r>
              <a:rPr lang="es-CO" sz="2000" dirty="0"/>
              <a:t>.</a:t>
            </a:r>
          </a:p>
          <a:p>
            <a:pPr marL="285750" indent="-285750">
              <a:buFont typeface="Arial" panose="020B0604020202020204" pitchFamily="34" charset="0"/>
              <a:buChar char="•"/>
            </a:pPr>
            <a:r>
              <a:rPr lang="es-CO" sz="2000" b="1" dirty="0" err="1"/>
              <a:t>Meteorology</a:t>
            </a:r>
            <a:r>
              <a:rPr lang="es-CO" sz="2000" b="1" dirty="0"/>
              <a:t>: </a:t>
            </a:r>
            <a:r>
              <a:rPr lang="es-CO" sz="2000" dirty="0" err="1"/>
              <a:t>Temperature</a:t>
            </a:r>
            <a:r>
              <a:rPr lang="es-CO" sz="2000" dirty="0"/>
              <a:t>, </a:t>
            </a:r>
            <a:r>
              <a:rPr lang="es-CO" sz="2000" dirty="0" err="1"/>
              <a:t>pressure</a:t>
            </a:r>
            <a:r>
              <a:rPr lang="es-CO" sz="2000" dirty="0"/>
              <a:t>, </a:t>
            </a:r>
            <a:r>
              <a:rPr lang="es-CO" sz="2000" dirty="0" err="1"/>
              <a:t>water</a:t>
            </a:r>
            <a:r>
              <a:rPr lang="es-CO" sz="2000" dirty="0"/>
              <a:t> </a:t>
            </a:r>
            <a:r>
              <a:rPr lang="es-CO" sz="2000" dirty="0" err="1"/>
              <a:t>amount</a:t>
            </a:r>
            <a:r>
              <a:rPr lang="es-CO" sz="2000" dirty="0"/>
              <a:t> (</a:t>
            </a:r>
            <a:r>
              <a:rPr lang="es-CO" sz="2000" b="1" dirty="0"/>
              <a:t>UW</a:t>
            </a:r>
            <a:r>
              <a:rPr lang="es-CO" sz="2000" dirty="0"/>
              <a:t>).</a:t>
            </a:r>
            <a:endParaRPr lang="es-CO" sz="2000" b="1" dirty="0"/>
          </a:p>
          <a:p>
            <a:pPr marL="285750" indent="-285750">
              <a:buFont typeface="Arial" panose="020B0604020202020204" pitchFamily="34" charset="0"/>
              <a:buChar char="•"/>
            </a:pPr>
            <a:r>
              <a:rPr lang="es-CO" sz="2000" b="1" dirty="0" err="1"/>
              <a:t>Aerosols</a:t>
            </a:r>
            <a:r>
              <a:rPr lang="es-CO" sz="2000" dirty="0"/>
              <a:t>: Aerosol </a:t>
            </a:r>
            <a:r>
              <a:rPr lang="es-CO" sz="2000" dirty="0" err="1"/>
              <a:t>Optical</a:t>
            </a:r>
            <a:r>
              <a:rPr lang="es-CO" sz="2000" dirty="0"/>
              <a:t> Depth (</a:t>
            </a:r>
            <a:r>
              <a:rPr lang="es-CO" sz="2000" b="1" dirty="0"/>
              <a:t>AOD</a:t>
            </a:r>
            <a:r>
              <a:rPr lang="es-CO" sz="2000" dirty="0"/>
              <a:t>), Single </a:t>
            </a:r>
            <a:r>
              <a:rPr lang="es-CO" sz="2000" dirty="0" err="1"/>
              <a:t>Scattering</a:t>
            </a:r>
            <a:r>
              <a:rPr lang="es-CO" sz="2000" dirty="0"/>
              <a:t> Albedo (</a:t>
            </a:r>
            <a:r>
              <a:rPr lang="es-CO" sz="2000" b="1" dirty="0"/>
              <a:t>SSA</a:t>
            </a:r>
            <a:r>
              <a:rPr lang="es-CO" sz="2000" dirty="0"/>
              <a:t>), </a:t>
            </a:r>
            <a:r>
              <a:rPr lang="es-CO" sz="2000" dirty="0" err="1"/>
              <a:t>Asymmetry</a:t>
            </a:r>
            <a:r>
              <a:rPr lang="es-CO" sz="2000" dirty="0"/>
              <a:t> Factor (</a:t>
            </a:r>
            <a:r>
              <a:rPr lang="es-CO" sz="2000" b="1" dirty="0"/>
              <a:t>g</a:t>
            </a:r>
            <a:r>
              <a:rPr lang="es-CO" sz="2000" dirty="0"/>
              <a:t>), Angstrom </a:t>
            </a:r>
            <a:r>
              <a:rPr lang="es-CO" sz="2000" dirty="0" err="1"/>
              <a:t>Exponent</a:t>
            </a:r>
            <a:r>
              <a:rPr lang="es-CO" sz="2000" dirty="0"/>
              <a:t> (</a:t>
            </a:r>
            <a:r>
              <a:rPr lang="es-CO" sz="2000" b="1" dirty="0"/>
              <a:t>AE</a:t>
            </a:r>
            <a:r>
              <a:rPr lang="es-CO" sz="2000" dirty="0"/>
              <a:t>).</a:t>
            </a:r>
          </a:p>
          <a:p>
            <a:pPr marL="285750" indent="-285750" algn="just">
              <a:buFont typeface="Arial" panose="020B0604020202020204" pitchFamily="34" charset="0"/>
              <a:buChar char="•"/>
            </a:pPr>
            <a:endParaRPr lang="es-CO" sz="2000" dirty="0"/>
          </a:p>
          <a:p>
            <a:pPr algn="just"/>
            <a:endParaRPr lang="es-CO" dirty="0"/>
          </a:p>
        </p:txBody>
      </p:sp>
      <p:pic>
        <p:nvPicPr>
          <p:cNvPr id="5" name="Picture 4">
            <a:extLst>
              <a:ext uri="{FF2B5EF4-FFF2-40B4-BE49-F238E27FC236}">
                <a16:creationId xmlns:a16="http://schemas.microsoft.com/office/drawing/2014/main" id="{82CC5059-A9DE-B889-0AC3-AA44F434A6FF}"/>
              </a:ext>
            </a:extLst>
          </p:cNvPr>
          <p:cNvPicPr>
            <a:picLocks noChangeAspect="1"/>
          </p:cNvPicPr>
          <p:nvPr/>
        </p:nvPicPr>
        <p:blipFill>
          <a:blip r:embed="rId3"/>
          <a:stretch>
            <a:fillRect/>
          </a:stretch>
        </p:blipFill>
        <p:spPr>
          <a:xfrm>
            <a:off x="5474951" y="1031361"/>
            <a:ext cx="6334983" cy="4967431"/>
          </a:xfrm>
          <a:prstGeom prst="rect">
            <a:avLst/>
          </a:prstGeom>
        </p:spPr>
      </p:pic>
      <p:sp>
        <p:nvSpPr>
          <p:cNvPr id="8" name="Rectángulo 2">
            <a:extLst>
              <a:ext uri="{FF2B5EF4-FFF2-40B4-BE49-F238E27FC236}">
                <a16:creationId xmlns:a16="http://schemas.microsoft.com/office/drawing/2014/main" id="{425708F7-80EE-6E49-0D92-C9FBB2665878}"/>
              </a:ext>
            </a:extLst>
          </p:cNvPr>
          <p:cNvSpPr/>
          <p:nvPr/>
        </p:nvSpPr>
        <p:spPr>
          <a:xfrm>
            <a:off x="5474950" y="997624"/>
            <a:ext cx="6334983" cy="5001167"/>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16">
            <a:extLst>
              <a:ext uri="{FF2B5EF4-FFF2-40B4-BE49-F238E27FC236}">
                <a16:creationId xmlns:a16="http://schemas.microsoft.com/office/drawing/2014/main" id="{55160535-9B45-895D-E456-CB71E6380653}"/>
              </a:ext>
            </a:extLst>
          </p:cNvPr>
          <p:cNvSpPr txBox="1"/>
          <p:nvPr/>
        </p:nvSpPr>
        <p:spPr>
          <a:xfrm>
            <a:off x="3162941" y="6550223"/>
            <a:ext cx="3900623" cy="307777"/>
          </a:xfrm>
          <a:prstGeom prst="rect">
            <a:avLst/>
          </a:prstGeom>
          <a:noFill/>
        </p:spPr>
        <p:txBody>
          <a:bodyPr wrap="square" rtlCol="0">
            <a:spAutoFit/>
          </a:bodyPr>
          <a:lstStyle/>
          <a:p>
            <a:pPr algn="just"/>
            <a:r>
              <a:rPr lang="es-CO" sz="1400" dirty="0" err="1">
                <a:solidFill>
                  <a:srgbClr val="009BAF"/>
                </a:solidFill>
              </a:rPr>
              <a:t>Own</a:t>
            </a:r>
            <a:r>
              <a:rPr lang="es-CO" sz="1400" dirty="0">
                <a:solidFill>
                  <a:srgbClr val="009BAF"/>
                </a:solidFill>
              </a:rPr>
              <a:t> </a:t>
            </a:r>
            <a:r>
              <a:rPr lang="es-CO" sz="1400" dirty="0" err="1">
                <a:solidFill>
                  <a:srgbClr val="009BAF"/>
                </a:solidFill>
              </a:rPr>
              <a:t>Elaboration</a:t>
            </a:r>
            <a:r>
              <a:rPr lang="es-CO" sz="1400" dirty="0">
                <a:solidFill>
                  <a:srgbClr val="009BAF"/>
                </a:solidFill>
              </a:rPr>
              <a:t>.</a:t>
            </a:r>
            <a:endParaRPr lang="es-CO" sz="1400" dirty="0"/>
          </a:p>
        </p:txBody>
      </p:sp>
    </p:spTree>
    <p:extLst>
      <p:ext uri="{BB962C8B-B14F-4D97-AF65-F5344CB8AC3E}">
        <p14:creationId xmlns:p14="http://schemas.microsoft.com/office/powerpoint/2010/main" val="25513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77E1-BA8D-18B1-6E30-5F2C6064D236}"/>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5FA2A49-4C0A-1EF6-DE1F-6ACB1A4710A3}"/>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Estimations</a:t>
            </a:r>
            <a:r>
              <a:rPr lang="es-ES" sz="4000" b="1" dirty="0">
                <a:solidFill>
                  <a:srgbClr val="009BAF"/>
                </a:solidFill>
                <a:latin typeface="Arial"/>
                <a:cs typeface="Arial"/>
              </a:rPr>
              <a:t> </a:t>
            </a:r>
            <a:r>
              <a:rPr lang="es-ES" sz="4000" b="1" dirty="0" err="1">
                <a:solidFill>
                  <a:srgbClr val="009BAF"/>
                </a:solidFill>
                <a:latin typeface="Arial"/>
                <a:cs typeface="Arial"/>
              </a:rPr>
              <a:t>of</a:t>
            </a:r>
            <a:r>
              <a:rPr lang="es-ES" sz="4000" b="1" dirty="0">
                <a:solidFill>
                  <a:srgbClr val="009BAF"/>
                </a:solidFill>
                <a:latin typeface="Arial"/>
                <a:cs typeface="Arial"/>
              </a:rPr>
              <a:t> DARF</a:t>
            </a:r>
          </a:p>
        </p:txBody>
      </p:sp>
      <p:sp>
        <p:nvSpPr>
          <p:cNvPr id="3" name="Rectángulo 2">
            <a:extLst>
              <a:ext uri="{FF2B5EF4-FFF2-40B4-BE49-F238E27FC236}">
                <a16:creationId xmlns:a16="http://schemas.microsoft.com/office/drawing/2014/main" id="{DC5D67B4-47F5-EDA6-FA64-F8357055662B}"/>
              </a:ext>
            </a:extLst>
          </p:cNvPr>
          <p:cNvSpPr/>
          <p:nvPr/>
        </p:nvSpPr>
        <p:spPr>
          <a:xfrm>
            <a:off x="2389240" y="179008"/>
            <a:ext cx="6872748"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CB7D16F7-1431-A10B-8E98-6B35FD764A60}"/>
              </a:ext>
            </a:extLst>
          </p:cNvPr>
          <p:cNvSpPr/>
          <p:nvPr/>
        </p:nvSpPr>
        <p:spPr>
          <a:xfrm>
            <a:off x="475975" y="1057874"/>
            <a:ext cx="11333959"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A2FE748F-31D2-6828-90F9-AA918BF26415}"/>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a:t>
            </a:r>
            <a:r>
              <a:rPr lang="es-CO" sz="1400" dirty="0">
                <a:solidFill>
                  <a:schemeClr val="accent3"/>
                </a:solidFill>
              </a:rPr>
              <a:t> [11]</a:t>
            </a:r>
            <a:endParaRPr lang="es-CO" sz="1400" dirty="0"/>
          </a:p>
        </p:txBody>
      </p:sp>
      <p:sp>
        <p:nvSpPr>
          <p:cNvPr id="18" name="CuadroTexto 17">
            <a:extLst>
              <a:ext uri="{FF2B5EF4-FFF2-40B4-BE49-F238E27FC236}">
                <a16:creationId xmlns:a16="http://schemas.microsoft.com/office/drawing/2014/main" id="{7990CC60-142A-9370-C0A7-B32872200734}"/>
              </a:ext>
            </a:extLst>
          </p:cNvPr>
          <p:cNvSpPr txBox="1"/>
          <p:nvPr/>
        </p:nvSpPr>
        <p:spPr>
          <a:xfrm>
            <a:off x="11590553" y="0"/>
            <a:ext cx="601447" cy="584775"/>
          </a:xfrm>
          <a:prstGeom prst="rect">
            <a:avLst/>
          </a:prstGeom>
          <a:noFill/>
        </p:spPr>
        <p:txBody>
          <a:bodyPr wrap="none" rtlCol="0">
            <a:spAutoFit/>
          </a:bodyPr>
          <a:lstStyle/>
          <a:p>
            <a:r>
              <a:rPr lang="es-CO" sz="3200" b="1" dirty="0"/>
              <a:t>12</a:t>
            </a:r>
          </a:p>
        </p:txBody>
      </p:sp>
      <p:sp>
        <p:nvSpPr>
          <p:cNvPr id="9" name="TextBox 8">
            <a:extLst>
              <a:ext uri="{FF2B5EF4-FFF2-40B4-BE49-F238E27FC236}">
                <a16:creationId xmlns:a16="http://schemas.microsoft.com/office/drawing/2014/main" id="{7029FCF1-0950-DBC6-8FCF-1ABF3EFCF52A}"/>
              </a:ext>
            </a:extLst>
          </p:cNvPr>
          <p:cNvSpPr txBox="1"/>
          <p:nvPr/>
        </p:nvSpPr>
        <p:spPr>
          <a:xfrm>
            <a:off x="1236361" y="1184369"/>
            <a:ext cx="10001910" cy="1384995"/>
          </a:xfrm>
          <a:prstGeom prst="rect">
            <a:avLst/>
          </a:prstGeom>
          <a:noFill/>
        </p:spPr>
        <p:txBody>
          <a:bodyPr wrap="square">
            <a:spAutoFit/>
          </a:bodyPr>
          <a:lstStyle/>
          <a:p>
            <a:pPr algn="just"/>
            <a:r>
              <a:rPr lang="es-CO" sz="2200" dirty="0" err="1"/>
              <a:t>Values</a:t>
            </a:r>
            <a:r>
              <a:rPr lang="es-CO" sz="2200" dirty="0"/>
              <a:t> </a:t>
            </a:r>
            <a:r>
              <a:rPr lang="es-CO" sz="2200" dirty="0" err="1"/>
              <a:t>of</a:t>
            </a:r>
            <a:r>
              <a:rPr lang="es-CO" sz="2200" dirty="0"/>
              <a:t> </a:t>
            </a:r>
            <a:r>
              <a:rPr lang="es-CO" sz="2200" b="1" dirty="0"/>
              <a:t>AOD</a:t>
            </a:r>
            <a:r>
              <a:rPr lang="es-CO" sz="2200" dirty="0"/>
              <a:t> </a:t>
            </a:r>
            <a:r>
              <a:rPr lang="es-CO" sz="2200" dirty="0" err="1"/>
              <a:t>for</a:t>
            </a:r>
            <a:r>
              <a:rPr lang="es-CO" sz="2200" dirty="0"/>
              <a:t> </a:t>
            </a:r>
            <a:r>
              <a:rPr lang="es-CO" sz="2200" dirty="0" err="1"/>
              <a:t>different</a:t>
            </a:r>
            <a:r>
              <a:rPr lang="es-CO" sz="2200" dirty="0"/>
              <a:t> </a:t>
            </a:r>
            <a:r>
              <a:rPr lang="es-CO" sz="2200" dirty="0" err="1"/>
              <a:t>months</a:t>
            </a:r>
            <a:r>
              <a:rPr lang="es-CO" sz="2200" dirty="0"/>
              <a:t> in Medellín </a:t>
            </a:r>
            <a:r>
              <a:rPr lang="es-CO" sz="2200" dirty="0" err="1"/>
              <a:t>were</a:t>
            </a:r>
            <a:r>
              <a:rPr lang="es-CO" sz="2200" dirty="0"/>
              <a:t> </a:t>
            </a:r>
            <a:r>
              <a:rPr lang="es-CO" sz="2200" dirty="0" err="1"/>
              <a:t>taken</a:t>
            </a:r>
            <a:r>
              <a:rPr lang="es-CO" sz="2200" dirty="0"/>
              <a:t> </a:t>
            </a:r>
            <a:r>
              <a:rPr lang="es-CO" sz="2200" dirty="0" err="1"/>
              <a:t>from</a:t>
            </a:r>
            <a:r>
              <a:rPr lang="es-CO" sz="2200" dirty="0"/>
              <a:t> </a:t>
            </a:r>
            <a:r>
              <a:rPr lang="es-CO" sz="2200" b="1" dirty="0"/>
              <a:t>NASA AERONET</a:t>
            </a:r>
            <a:r>
              <a:rPr lang="es-CO" sz="2200" dirty="0"/>
              <a:t> (Aerosol </a:t>
            </a:r>
            <a:r>
              <a:rPr lang="es-CO" sz="2200" dirty="0" err="1"/>
              <a:t>Robotic</a:t>
            </a:r>
            <a:r>
              <a:rPr lang="es-CO" sz="2200" dirty="0"/>
              <a:t> Network) and </a:t>
            </a:r>
            <a:r>
              <a:rPr lang="es-CO" sz="2200" dirty="0" err="1"/>
              <a:t>values</a:t>
            </a:r>
            <a:r>
              <a:rPr lang="es-CO" sz="2200" dirty="0"/>
              <a:t> </a:t>
            </a:r>
            <a:r>
              <a:rPr lang="es-CO" sz="2200" dirty="0" err="1"/>
              <a:t>were</a:t>
            </a:r>
            <a:r>
              <a:rPr lang="es-CO" sz="2200" dirty="0"/>
              <a:t> </a:t>
            </a:r>
            <a:r>
              <a:rPr lang="es-CO" sz="2200" dirty="0" err="1"/>
              <a:t>measured</a:t>
            </a:r>
            <a:r>
              <a:rPr lang="es-CO" sz="2200" dirty="0"/>
              <a:t> </a:t>
            </a:r>
            <a:r>
              <a:rPr lang="es-CO" sz="2200" dirty="0" err="1"/>
              <a:t>using</a:t>
            </a:r>
            <a:r>
              <a:rPr lang="es-CO" sz="2200" dirty="0"/>
              <a:t> a </a:t>
            </a:r>
            <a:r>
              <a:rPr lang="es-CO" sz="2200" b="1" dirty="0"/>
              <a:t>CIMEL CE 318 </a:t>
            </a:r>
            <a:r>
              <a:rPr lang="es-CO" sz="2200" b="1" dirty="0" err="1"/>
              <a:t>sun</a:t>
            </a:r>
            <a:r>
              <a:rPr lang="es-CO" sz="2200" b="1" dirty="0"/>
              <a:t> </a:t>
            </a:r>
            <a:r>
              <a:rPr lang="es-CO" sz="2200" b="1" dirty="0" err="1"/>
              <a:t>photometer</a:t>
            </a:r>
            <a:r>
              <a:rPr lang="es-CO" sz="2200" b="1" dirty="0"/>
              <a:t>. </a:t>
            </a:r>
          </a:p>
          <a:p>
            <a:pPr algn="just"/>
            <a:endParaRPr lang="es-CO" dirty="0"/>
          </a:p>
        </p:txBody>
      </p:sp>
      <p:pic>
        <p:nvPicPr>
          <p:cNvPr id="11" name="Picture 10">
            <a:extLst>
              <a:ext uri="{FF2B5EF4-FFF2-40B4-BE49-F238E27FC236}">
                <a16:creationId xmlns:a16="http://schemas.microsoft.com/office/drawing/2014/main" id="{3140292F-7E3F-2089-2987-D4CAB8EF7A1F}"/>
              </a:ext>
            </a:extLst>
          </p:cNvPr>
          <p:cNvPicPr>
            <a:picLocks noChangeAspect="1"/>
          </p:cNvPicPr>
          <p:nvPr/>
        </p:nvPicPr>
        <p:blipFill>
          <a:blip r:embed="rId2"/>
          <a:stretch>
            <a:fillRect/>
          </a:stretch>
        </p:blipFill>
        <p:spPr>
          <a:xfrm>
            <a:off x="953729" y="2253157"/>
            <a:ext cx="4969191" cy="3913644"/>
          </a:xfrm>
          <a:prstGeom prst="rect">
            <a:avLst/>
          </a:prstGeom>
        </p:spPr>
      </p:pic>
      <p:sp>
        <p:nvSpPr>
          <p:cNvPr id="12" name="TextBox 11">
            <a:extLst>
              <a:ext uri="{FF2B5EF4-FFF2-40B4-BE49-F238E27FC236}">
                <a16:creationId xmlns:a16="http://schemas.microsoft.com/office/drawing/2014/main" id="{8A0A2003-48B9-4EB0-C4DB-DD81FDEC310B}"/>
              </a:ext>
            </a:extLst>
          </p:cNvPr>
          <p:cNvSpPr txBox="1"/>
          <p:nvPr/>
        </p:nvSpPr>
        <p:spPr>
          <a:xfrm>
            <a:off x="6472039" y="2569364"/>
            <a:ext cx="4483600" cy="2954655"/>
          </a:xfrm>
          <a:prstGeom prst="rect">
            <a:avLst/>
          </a:prstGeom>
          <a:noFill/>
        </p:spPr>
        <p:txBody>
          <a:bodyPr wrap="square">
            <a:spAutoFit/>
          </a:bodyPr>
          <a:lstStyle/>
          <a:p>
            <a:pPr algn="just"/>
            <a:r>
              <a:rPr lang="es-CO" sz="2400" b="1" dirty="0"/>
              <a:t>AOD_500nm (2023) </a:t>
            </a:r>
            <a:r>
              <a:rPr lang="es-CO" sz="2400" dirty="0"/>
              <a:t>(Data </a:t>
            </a:r>
            <a:r>
              <a:rPr lang="es-CO" sz="2400" dirty="0" err="1"/>
              <a:t>was</a:t>
            </a:r>
            <a:r>
              <a:rPr lang="es-CO" sz="2400" dirty="0"/>
              <a:t> </a:t>
            </a:r>
            <a:r>
              <a:rPr lang="es-CO" sz="2400" dirty="0" err="1"/>
              <a:t>download</a:t>
            </a:r>
            <a:r>
              <a:rPr lang="es-CO" sz="2400" dirty="0"/>
              <a:t> and </a:t>
            </a:r>
            <a:r>
              <a:rPr lang="es-CO" sz="2400" dirty="0" err="1"/>
              <a:t>pre-processed</a:t>
            </a:r>
            <a:r>
              <a:rPr lang="es-CO" sz="2400" dirty="0"/>
              <a:t>)</a:t>
            </a:r>
            <a:r>
              <a:rPr lang="es-CO" sz="2400" b="1" dirty="0"/>
              <a:t>:</a:t>
            </a:r>
          </a:p>
          <a:p>
            <a:pPr marL="285750" indent="-285750">
              <a:buFont typeface="Arial" panose="020B0604020202020204" pitchFamily="34" charset="0"/>
              <a:buChar char="•"/>
            </a:pPr>
            <a:r>
              <a:rPr lang="es-ES" sz="2400" b="1" dirty="0"/>
              <a:t>March: AOD_500 = 0.82</a:t>
            </a:r>
          </a:p>
          <a:p>
            <a:pPr marL="285750" indent="-285750">
              <a:buFont typeface="Arial" panose="020B0604020202020204" pitchFamily="34" charset="0"/>
              <a:buChar char="•"/>
            </a:pPr>
            <a:r>
              <a:rPr lang="es-ES" sz="2400" b="1" dirty="0"/>
              <a:t>April: AOD_500 = 0.75</a:t>
            </a:r>
          </a:p>
          <a:p>
            <a:pPr marL="285750" indent="-285750">
              <a:buFont typeface="Arial" panose="020B0604020202020204" pitchFamily="34" charset="0"/>
              <a:buChar char="•"/>
            </a:pPr>
            <a:r>
              <a:rPr lang="es-ES" sz="2400" b="1" dirty="0"/>
              <a:t>June: AOD_500 = 0.59</a:t>
            </a:r>
          </a:p>
          <a:p>
            <a:pPr marL="285750" indent="-285750">
              <a:buFont typeface="Arial" panose="020B0604020202020204" pitchFamily="34" charset="0"/>
              <a:buChar char="•"/>
            </a:pPr>
            <a:r>
              <a:rPr lang="es-ES" sz="2400" b="1" dirty="0" err="1"/>
              <a:t>July</a:t>
            </a:r>
            <a:r>
              <a:rPr lang="es-ES" sz="2400" b="1" dirty="0"/>
              <a:t>: AOD_500 = 0.68</a:t>
            </a:r>
          </a:p>
          <a:p>
            <a:pPr marL="285750" indent="-285750">
              <a:buFont typeface="Arial" panose="020B0604020202020204" pitchFamily="34" charset="0"/>
              <a:buChar char="•"/>
            </a:pPr>
            <a:r>
              <a:rPr lang="es-ES" sz="2400" b="1" dirty="0"/>
              <a:t>August: AOD_500 = 0.58</a:t>
            </a:r>
            <a:endParaRPr lang="es-CO" sz="2800" b="1" dirty="0"/>
          </a:p>
          <a:p>
            <a:pPr algn="just"/>
            <a:endParaRPr lang="es-CO" dirty="0"/>
          </a:p>
        </p:txBody>
      </p:sp>
    </p:spTree>
    <p:extLst>
      <p:ext uri="{BB962C8B-B14F-4D97-AF65-F5344CB8AC3E}">
        <p14:creationId xmlns:p14="http://schemas.microsoft.com/office/powerpoint/2010/main" val="42880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77E1-BA8D-18B1-6E30-5F2C6064D236}"/>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5FA2A49-4C0A-1EF6-DE1F-6ACB1A4710A3}"/>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Estimations</a:t>
            </a:r>
            <a:r>
              <a:rPr lang="es-ES" sz="4000" b="1" dirty="0">
                <a:solidFill>
                  <a:srgbClr val="009BAF"/>
                </a:solidFill>
                <a:latin typeface="Arial"/>
                <a:cs typeface="Arial"/>
              </a:rPr>
              <a:t> </a:t>
            </a:r>
            <a:r>
              <a:rPr lang="es-ES" sz="4000" b="1" dirty="0" err="1">
                <a:solidFill>
                  <a:srgbClr val="009BAF"/>
                </a:solidFill>
                <a:latin typeface="Arial"/>
                <a:cs typeface="Arial"/>
              </a:rPr>
              <a:t>of</a:t>
            </a:r>
            <a:r>
              <a:rPr lang="es-ES" sz="4000" b="1" dirty="0">
                <a:solidFill>
                  <a:srgbClr val="009BAF"/>
                </a:solidFill>
                <a:latin typeface="Arial"/>
                <a:cs typeface="Arial"/>
              </a:rPr>
              <a:t> DARF</a:t>
            </a:r>
          </a:p>
        </p:txBody>
      </p:sp>
      <p:sp>
        <p:nvSpPr>
          <p:cNvPr id="3" name="Rectángulo 2">
            <a:extLst>
              <a:ext uri="{FF2B5EF4-FFF2-40B4-BE49-F238E27FC236}">
                <a16:creationId xmlns:a16="http://schemas.microsoft.com/office/drawing/2014/main" id="{DC5D67B4-47F5-EDA6-FA64-F8357055662B}"/>
              </a:ext>
            </a:extLst>
          </p:cNvPr>
          <p:cNvSpPr/>
          <p:nvPr/>
        </p:nvSpPr>
        <p:spPr>
          <a:xfrm>
            <a:off x="2389240" y="179008"/>
            <a:ext cx="6872748"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CB7D16F7-1431-A10B-8E98-6B35FD764A60}"/>
              </a:ext>
            </a:extLst>
          </p:cNvPr>
          <p:cNvSpPr/>
          <p:nvPr/>
        </p:nvSpPr>
        <p:spPr>
          <a:xfrm>
            <a:off x="475975" y="1057874"/>
            <a:ext cx="11333959"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7990CC60-142A-9370-C0A7-B32872200734}"/>
              </a:ext>
            </a:extLst>
          </p:cNvPr>
          <p:cNvSpPr txBox="1"/>
          <p:nvPr/>
        </p:nvSpPr>
        <p:spPr>
          <a:xfrm>
            <a:off x="11590553" y="0"/>
            <a:ext cx="601447" cy="584775"/>
          </a:xfrm>
          <a:prstGeom prst="rect">
            <a:avLst/>
          </a:prstGeom>
          <a:noFill/>
        </p:spPr>
        <p:txBody>
          <a:bodyPr wrap="none" rtlCol="0">
            <a:spAutoFit/>
          </a:bodyPr>
          <a:lstStyle/>
          <a:p>
            <a:r>
              <a:rPr lang="es-CO" sz="3200" b="1" dirty="0"/>
              <a:t>13</a:t>
            </a:r>
          </a:p>
        </p:txBody>
      </p:sp>
      <p:sp>
        <p:nvSpPr>
          <p:cNvPr id="9" name="TextBox 8">
            <a:extLst>
              <a:ext uri="{FF2B5EF4-FFF2-40B4-BE49-F238E27FC236}">
                <a16:creationId xmlns:a16="http://schemas.microsoft.com/office/drawing/2014/main" id="{7029FCF1-0950-DBC6-8FCF-1ABF3EFCF52A}"/>
              </a:ext>
            </a:extLst>
          </p:cNvPr>
          <p:cNvSpPr txBox="1"/>
          <p:nvPr/>
        </p:nvSpPr>
        <p:spPr>
          <a:xfrm>
            <a:off x="1226529" y="1345546"/>
            <a:ext cx="10001910" cy="1046440"/>
          </a:xfrm>
          <a:prstGeom prst="rect">
            <a:avLst/>
          </a:prstGeom>
          <a:noFill/>
        </p:spPr>
        <p:txBody>
          <a:bodyPr wrap="square">
            <a:spAutoFit/>
          </a:bodyPr>
          <a:lstStyle/>
          <a:p>
            <a:pPr algn="just"/>
            <a:r>
              <a:rPr lang="es-CO" sz="2200" dirty="0"/>
              <a:t>After running </a:t>
            </a:r>
            <a:r>
              <a:rPr lang="es-CO" sz="2200" dirty="0" err="1"/>
              <a:t>the</a:t>
            </a:r>
            <a:r>
              <a:rPr lang="es-CO" sz="2200" dirty="0"/>
              <a:t> </a:t>
            </a:r>
            <a:r>
              <a:rPr lang="es-CO" sz="2200" dirty="0" err="1"/>
              <a:t>simulations</a:t>
            </a:r>
            <a:r>
              <a:rPr lang="es-CO" sz="2200" dirty="0"/>
              <a:t> </a:t>
            </a:r>
            <a:r>
              <a:rPr lang="es-CO" sz="2200" dirty="0" err="1"/>
              <a:t>for</a:t>
            </a:r>
            <a:r>
              <a:rPr lang="es-CO" sz="2200" dirty="0"/>
              <a:t> </a:t>
            </a:r>
            <a:r>
              <a:rPr lang="es-CO" sz="2200" dirty="0" err="1"/>
              <a:t>every</a:t>
            </a:r>
            <a:r>
              <a:rPr lang="es-CO" sz="2200" dirty="0"/>
              <a:t> </a:t>
            </a:r>
            <a:r>
              <a:rPr lang="es-CO" sz="2200" dirty="0" err="1"/>
              <a:t>month</a:t>
            </a:r>
            <a:r>
              <a:rPr lang="es-CO" sz="2200" dirty="0"/>
              <a:t> </a:t>
            </a:r>
            <a:r>
              <a:rPr lang="es-CO" sz="2200" dirty="0" err="1"/>
              <a:t>average</a:t>
            </a:r>
            <a:r>
              <a:rPr lang="es-CO" sz="2200" dirty="0"/>
              <a:t> </a:t>
            </a:r>
            <a:r>
              <a:rPr lang="es-CO" sz="2200" dirty="0" err="1"/>
              <a:t>values</a:t>
            </a:r>
            <a:r>
              <a:rPr lang="es-CO" sz="2200" dirty="0"/>
              <a:t> </a:t>
            </a:r>
            <a:r>
              <a:rPr lang="es-CO" sz="2200" dirty="0" err="1"/>
              <a:t>of</a:t>
            </a:r>
            <a:r>
              <a:rPr lang="es-CO" sz="2200" dirty="0"/>
              <a:t> </a:t>
            </a:r>
            <a:r>
              <a:rPr lang="es-CO" sz="2200" b="1" dirty="0"/>
              <a:t>AOD</a:t>
            </a:r>
            <a:r>
              <a:rPr lang="es-CO" sz="2200" dirty="0"/>
              <a:t>, </a:t>
            </a:r>
            <a:r>
              <a:rPr lang="es-CO" sz="2200" dirty="0" err="1"/>
              <a:t>the</a:t>
            </a:r>
            <a:r>
              <a:rPr lang="es-CO" sz="2200" dirty="0"/>
              <a:t> </a:t>
            </a:r>
            <a:r>
              <a:rPr lang="es-CO" sz="2200" dirty="0" err="1"/>
              <a:t>results</a:t>
            </a:r>
            <a:r>
              <a:rPr lang="es-CO" sz="2200" dirty="0"/>
              <a:t> </a:t>
            </a:r>
            <a:r>
              <a:rPr lang="es-CO" sz="2200" dirty="0" err="1"/>
              <a:t>of</a:t>
            </a:r>
            <a:r>
              <a:rPr lang="es-CO" sz="2200" dirty="0"/>
              <a:t> Top </a:t>
            </a:r>
            <a:r>
              <a:rPr lang="es-CO" sz="2200" dirty="0" err="1"/>
              <a:t>of</a:t>
            </a:r>
            <a:r>
              <a:rPr lang="es-CO" sz="2200" dirty="0"/>
              <a:t> </a:t>
            </a:r>
            <a:r>
              <a:rPr lang="es-CO" sz="2200" dirty="0" err="1"/>
              <a:t>Atmosphere</a:t>
            </a:r>
            <a:r>
              <a:rPr lang="es-CO" sz="2200" dirty="0"/>
              <a:t> (</a:t>
            </a:r>
            <a:r>
              <a:rPr lang="es-CO" sz="2200" b="1" dirty="0"/>
              <a:t>TOA</a:t>
            </a:r>
            <a:r>
              <a:rPr lang="es-CO" sz="2200" dirty="0"/>
              <a:t>) and Bottom </a:t>
            </a:r>
            <a:r>
              <a:rPr lang="es-CO" sz="2200" dirty="0" err="1"/>
              <a:t>of</a:t>
            </a:r>
            <a:r>
              <a:rPr lang="es-CO" sz="2200" dirty="0"/>
              <a:t> </a:t>
            </a:r>
            <a:r>
              <a:rPr lang="es-CO" sz="2200" dirty="0" err="1"/>
              <a:t>Atmosphere</a:t>
            </a:r>
            <a:r>
              <a:rPr lang="es-CO" sz="2200" dirty="0"/>
              <a:t> (</a:t>
            </a:r>
            <a:r>
              <a:rPr lang="es-CO" sz="2200" b="1" dirty="0"/>
              <a:t>BOA</a:t>
            </a:r>
            <a:r>
              <a:rPr lang="es-CO" sz="2200" dirty="0"/>
              <a:t>) </a:t>
            </a:r>
            <a:r>
              <a:rPr lang="es-CO" sz="2200" b="1" dirty="0"/>
              <a:t>net </a:t>
            </a:r>
            <a:r>
              <a:rPr lang="es-CO" sz="2200" b="1" dirty="0" err="1"/>
              <a:t>fluxes</a:t>
            </a:r>
            <a:r>
              <a:rPr lang="es-CO" sz="2200" dirty="0"/>
              <a:t> </a:t>
            </a:r>
            <a:r>
              <a:rPr lang="es-CO" sz="2200" dirty="0" err="1"/>
              <a:t>were</a:t>
            </a:r>
            <a:r>
              <a:rPr lang="es-CO" sz="2200" dirty="0"/>
              <a:t>:</a:t>
            </a:r>
            <a:endParaRPr lang="es-CO" sz="2200" b="1" dirty="0"/>
          </a:p>
          <a:p>
            <a:pPr algn="just"/>
            <a:endParaRPr lang="es-CO" dirty="0"/>
          </a:p>
        </p:txBody>
      </p:sp>
      <p:pic>
        <p:nvPicPr>
          <p:cNvPr id="10" name="Picture 9" descr="A graph of a graph showing the difference between botflux and a month&#10;&#10;Description automatically generated">
            <a:extLst>
              <a:ext uri="{FF2B5EF4-FFF2-40B4-BE49-F238E27FC236}">
                <a16:creationId xmlns:a16="http://schemas.microsoft.com/office/drawing/2014/main" id="{977A4A10-5135-9B2B-35D9-8FA3B62B0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53" y="2391986"/>
            <a:ext cx="5578047" cy="3352763"/>
          </a:xfrm>
          <a:prstGeom prst="rect">
            <a:avLst/>
          </a:prstGeom>
        </p:spPr>
      </p:pic>
      <p:pic>
        <p:nvPicPr>
          <p:cNvPr id="14" name="Picture 13" descr="A graph of a graph with numbers and a line&#10;&#10;Description automatically generated with medium confidence">
            <a:extLst>
              <a:ext uri="{FF2B5EF4-FFF2-40B4-BE49-F238E27FC236}">
                <a16:creationId xmlns:a16="http://schemas.microsoft.com/office/drawing/2014/main" id="{8F45633E-5DDA-74BC-956C-FBA4FDECA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978" y="2391986"/>
            <a:ext cx="5578048" cy="3352763"/>
          </a:xfrm>
          <a:prstGeom prst="rect">
            <a:avLst/>
          </a:prstGeom>
        </p:spPr>
      </p:pic>
      <p:sp>
        <p:nvSpPr>
          <p:cNvPr id="15" name="Rectángulo 2">
            <a:extLst>
              <a:ext uri="{FF2B5EF4-FFF2-40B4-BE49-F238E27FC236}">
                <a16:creationId xmlns:a16="http://schemas.microsoft.com/office/drawing/2014/main" id="{2E720FBE-7081-77C7-D185-7F52B0920631}"/>
              </a:ext>
            </a:extLst>
          </p:cNvPr>
          <p:cNvSpPr/>
          <p:nvPr/>
        </p:nvSpPr>
        <p:spPr>
          <a:xfrm>
            <a:off x="517953" y="2391986"/>
            <a:ext cx="11198072" cy="3352763"/>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6">
            <a:extLst>
              <a:ext uri="{FF2B5EF4-FFF2-40B4-BE49-F238E27FC236}">
                <a16:creationId xmlns:a16="http://schemas.microsoft.com/office/drawing/2014/main" id="{28DB2CB3-BE8F-4941-3343-32CD0BC01CB9}"/>
              </a:ext>
            </a:extLst>
          </p:cNvPr>
          <p:cNvSpPr txBox="1"/>
          <p:nvPr/>
        </p:nvSpPr>
        <p:spPr>
          <a:xfrm>
            <a:off x="3162941" y="6550223"/>
            <a:ext cx="3900623" cy="307777"/>
          </a:xfrm>
          <a:prstGeom prst="rect">
            <a:avLst/>
          </a:prstGeom>
          <a:noFill/>
        </p:spPr>
        <p:txBody>
          <a:bodyPr wrap="square" rtlCol="0">
            <a:spAutoFit/>
          </a:bodyPr>
          <a:lstStyle/>
          <a:p>
            <a:pPr algn="just"/>
            <a:r>
              <a:rPr lang="es-CO" sz="1400" dirty="0" err="1">
                <a:solidFill>
                  <a:srgbClr val="009BAF"/>
                </a:solidFill>
              </a:rPr>
              <a:t>Own</a:t>
            </a:r>
            <a:r>
              <a:rPr lang="es-CO" sz="1400" dirty="0">
                <a:solidFill>
                  <a:srgbClr val="009BAF"/>
                </a:solidFill>
              </a:rPr>
              <a:t> </a:t>
            </a:r>
            <a:r>
              <a:rPr lang="es-CO" sz="1400" dirty="0" err="1">
                <a:solidFill>
                  <a:srgbClr val="009BAF"/>
                </a:solidFill>
              </a:rPr>
              <a:t>Elaboration</a:t>
            </a:r>
            <a:r>
              <a:rPr lang="es-CO" sz="1400" dirty="0">
                <a:solidFill>
                  <a:srgbClr val="009BAF"/>
                </a:solidFill>
              </a:rPr>
              <a:t>.</a:t>
            </a:r>
            <a:endParaRPr lang="es-CO" sz="1400" dirty="0"/>
          </a:p>
        </p:txBody>
      </p:sp>
    </p:spTree>
    <p:extLst>
      <p:ext uri="{BB962C8B-B14F-4D97-AF65-F5344CB8AC3E}">
        <p14:creationId xmlns:p14="http://schemas.microsoft.com/office/powerpoint/2010/main" val="428424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77E1-BA8D-18B1-6E30-5F2C6064D236}"/>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5FA2A49-4C0A-1EF6-DE1F-6ACB1A4710A3}"/>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Estimations</a:t>
            </a:r>
            <a:r>
              <a:rPr lang="es-ES" sz="4000" b="1" dirty="0">
                <a:solidFill>
                  <a:srgbClr val="009BAF"/>
                </a:solidFill>
                <a:latin typeface="Arial"/>
                <a:cs typeface="Arial"/>
              </a:rPr>
              <a:t> </a:t>
            </a:r>
            <a:r>
              <a:rPr lang="es-ES" sz="4000" b="1" dirty="0" err="1">
                <a:solidFill>
                  <a:srgbClr val="009BAF"/>
                </a:solidFill>
                <a:latin typeface="Arial"/>
                <a:cs typeface="Arial"/>
              </a:rPr>
              <a:t>of</a:t>
            </a:r>
            <a:r>
              <a:rPr lang="es-ES" sz="4000" b="1" dirty="0">
                <a:solidFill>
                  <a:srgbClr val="009BAF"/>
                </a:solidFill>
                <a:latin typeface="Arial"/>
                <a:cs typeface="Arial"/>
              </a:rPr>
              <a:t> DARF</a:t>
            </a:r>
          </a:p>
        </p:txBody>
      </p:sp>
      <p:sp>
        <p:nvSpPr>
          <p:cNvPr id="3" name="Rectángulo 2">
            <a:extLst>
              <a:ext uri="{FF2B5EF4-FFF2-40B4-BE49-F238E27FC236}">
                <a16:creationId xmlns:a16="http://schemas.microsoft.com/office/drawing/2014/main" id="{DC5D67B4-47F5-EDA6-FA64-F8357055662B}"/>
              </a:ext>
            </a:extLst>
          </p:cNvPr>
          <p:cNvSpPr/>
          <p:nvPr/>
        </p:nvSpPr>
        <p:spPr>
          <a:xfrm>
            <a:off x="2389240" y="179008"/>
            <a:ext cx="6872748"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7990CC60-142A-9370-C0A7-B32872200734}"/>
              </a:ext>
            </a:extLst>
          </p:cNvPr>
          <p:cNvSpPr txBox="1"/>
          <p:nvPr/>
        </p:nvSpPr>
        <p:spPr>
          <a:xfrm>
            <a:off x="11590553" y="0"/>
            <a:ext cx="601447" cy="584775"/>
          </a:xfrm>
          <a:prstGeom prst="rect">
            <a:avLst/>
          </a:prstGeom>
          <a:noFill/>
        </p:spPr>
        <p:txBody>
          <a:bodyPr wrap="none" rtlCol="0">
            <a:spAutoFit/>
          </a:bodyPr>
          <a:lstStyle/>
          <a:p>
            <a:r>
              <a:rPr lang="es-CO" sz="3200" b="1" dirty="0"/>
              <a:t>14</a:t>
            </a:r>
          </a:p>
        </p:txBody>
      </p:sp>
      <p:graphicFrame>
        <p:nvGraphicFramePr>
          <p:cNvPr id="6" name="Chart 5">
            <a:extLst>
              <a:ext uri="{FF2B5EF4-FFF2-40B4-BE49-F238E27FC236}">
                <a16:creationId xmlns:a16="http://schemas.microsoft.com/office/drawing/2014/main" id="{D1F1AD42-B3A3-FEBC-0F6E-C72B74648EFD}"/>
              </a:ext>
            </a:extLst>
          </p:cNvPr>
          <p:cNvGraphicFramePr>
            <a:graphicFrameLocks/>
          </p:cNvGraphicFramePr>
          <p:nvPr>
            <p:extLst>
              <p:ext uri="{D42A27DB-BD31-4B8C-83A1-F6EECF244321}">
                <p14:modId xmlns:p14="http://schemas.microsoft.com/office/powerpoint/2010/main" val="3895378118"/>
              </p:ext>
            </p:extLst>
          </p:nvPr>
        </p:nvGraphicFramePr>
        <p:xfrm>
          <a:off x="732993" y="1199535"/>
          <a:ext cx="10346581" cy="526026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85D3D339-6DDD-FB1F-0B35-387C2D070CDE}"/>
              </a:ext>
            </a:extLst>
          </p:cNvPr>
          <p:cNvSpPr txBox="1"/>
          <p:nvPr/>
        </p:nvSpPr>
        <p:spPr>
          <a:xfrm>
            <a:off x="2541638" y="747343"/>
            <a:ext cx="7108723" cy="707886"/>
          </a:xfrm>
          <a:prstGeom prst="rect">
            <a:avLst/>
          </a:prstGeom>
          <a:noFill/>
        </p:spPr>
        <p:txBody>
          <a:bodyPr wrap="square">
            <a:spAutoFit/>
          </a:bodyPr>
          <a:lstStyle/>
          <a:p>
            <a:pPr algn="ctr"/>
            <a:r>
              <a:rPr lang="es-CO" sz="2200" b="1" dirty="0" err="1"/>
              <a:t>Estimation</a:t>
            </a:r>
            <a:r>
              <a:rPr lang="es-CO" sz="2200" b="1" dirty="0"/>
              <a:t> DARF </a:t>
            </a:r>
            <a:r>
              <a:rPr lang="es-CO" sz="2200" b="1" dirty="0" err="1"/>
              <a:t>values</a:t>
            </a:r>
            <a:r>
              <a:rPr lang="es-CO" sz="2200" b="1" dirty="0"/>
              <a:t> </a:t>
            </a:r>
            <a:r>
              <a:rPr lang="es-CO" sz="2200" b="1" dirty="0" err="1"/>
              <a:t>for</a:t>
            </a:r>
            <a:r>
              <a:rPr lang="es-CO" sz="2200" b="1" dirty="0"/>
              <a:t> </a:t>
            </a:r>
            <a:r>
              <a:rPr lang="es-CO" sz="2200" b="1" dirty="0" err="1"/>
              <a:t>different</a:t>
            </a:r>
            <a:r>
              <a:rPr lang="es-CO" sz="2200" b="1" dirty="0"/>
              <a:t> </a:t>
            </a:r>
            <a:r>
              <a:rPr lang="es-CO" sz="2200" b="1" dirty="0" err="1"/>
              <a:t>months</a:t>
            </a:r>
            <a:r>
              <a:rPr lang="es-CO" sz="2200" b="1" dirty="0"/>
              <a:t>:</a:t>
            </a:r>
          </a:p>
          <a:p>
            <a:pPr algn="ctr"/>
            <a:endParaRPr lang="es-CO" dirty="0"/>
          </a:p>
        </p:txBody>
      </p:sp>
      <p:sp>
        <p:nvSpPr>
          <p:cNvPr id="4" name="Rectángulo 2">
            <a:extLst>
              <a:ext uri="{FF2B5EF4-FFF2-40B4-BE49-F238E27FC236}">
                <a16:creationId xmlns:a16="http://schemas.microsoft.com/office/drawing/2014/main" id="{EB742B1C-0CF8-1335-9CC8-6081487970E8}"/>
              </a:ext>
            </a:extLst>
          </p:cNvPr>
          <p:cNvSpPr/>
          <p:nvPr/>
        </p:nvSpPr>
        <p:spPr>
          <a:xfrm>
            <a:off x="732993" y="1243532"/>
            <a:ext cx="10346581" cy="511793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16">
            <a:extLst>
              <a:ext uri="{FF2B5EF4-FFF2-40B4-BE49-F238E27FC236}">
                <a16:creationId xmlns:a16="http://schemas.microsoft.com/office/drawing/2014/main" id="{A23AA92E-73DC-8B5C-5BAB-7837455A2DB3}"/>
              </a:ext>
            </a:extLst>
          </p:cNvPr>
          <p:cNvSpPr txBox="1"/>
          <p:nvPr/>
        </p:nvSpPr>
        <p:spPr>
          <a:xfrm>
            <a:off x="3162941" y="6550223"/>
            <a:ext cx="3900623" cy="307777"/>
          </a:xfrm>
          <a:prstGeom prst="rect">
            <a:avLst/>
          </a:prstGeom>
          <a:noFill/>
        </p:spPr>
        <p:txBody>
          <a:bodyPr wrap="square" rtlCol="0">
            <a:spAutoFit/>
          </a:bodyPr>
          <a:lstStyle/>
          <a:p>
            <a:pPr algn="just"/>
            <a:r>
              <a:rPr lang="es-CO" sz="1400" dirty="0" err="1">
                <a:solidFill>
                  <a:srgbClr val="009BAF"/>
                </a:solidFill>
              </a:rPr>
              <a:t>Own</a:t>
            </a:r>
            <a:r>
              <a:rPr lang="es-CO" sz="1400" dirty="0">
                <a:solidFill>
                  <a:srgbClr val="009BAF"/>
                </a:solidFill>
              </a:rPr>
              <a:t> </a:t>
            </a:r>
            <a:r>
              <a:rPr lang="es-CO" sz="1400" dirty="0" err="1">
                <a:solidFill>
                  <a:srgbClr val="009BAF"/>
                </a:solidFill>
              </a:rPr>
              <a:t>Elaboration</a:t>
            </a:r>
            <a:r>
              <a:rPr lang="es-CO" sz="1400" dirty="0">
                <a:solidFill>
                  <a:srgbClr val="009BAF"/>
                </a:solidFill>
              </a:rPr>
              <a:t>.</a:t>
            </a:r>
            <a:endParaRPr lang="es-CO" sz="1400" dirty="0"/>
          </a:p>
        </p:txBody>
      </p:sp>
    </p:spTree>
    <p:extLst>
      <p:ext uri="{BB962C8B-B14F-4D97-AF65-F5344CB8AC3E}">
        <p14:creationId xmlns:p14="http://schemas.microsoft.com/office/powerpoint/2010/main" val="28308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77E1-BA8D-18B1-6E30-5F2C6064D236}"/>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5FA2A49-4C0A-1EF6-DE1F-6ACB1A4710A3}"/>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Results</a:t>
            </a:r>
            <a:r>
              <a:rPr lang="es-ES" sz="4000" b="1" dirty="0">
                <a:solidFill>
                  <a:srgbClr val="009BAF"/>
                </a:solidFill>
                <a:latin typeface="Arial"/>
                <a:cs typeface="Arial"/>
              </a:rPr>
              <a:t> </a:t>
            </a:r>
            <a:r>
              <a:rPr lang="es-ES" sz="4000" b="1" dirty="0" err="1">
                <a:solidFill>
                  <a:srgbClr val="009BAF"/>
                </a:solidFill>
                <a:latin typeface="Arial"/>
                <a:cs typeface="Arial"/>
              </a:rPr>
              <a:t>discussion</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DC5D67B4-47F5-EDA6-FA64-F8357055662B}"/>
              </a:ext>
            </a:extLst>
          </p:cNvPr>
          <p:cNvSpPr/>
          <p:nvPr/>
        </p:nvSpPr>
        <p:spPr>
          <a:xfrm>
            <a:off x="2389240" y="179008"/>
            <a:ext cx="6872748"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CB7D16F7-1431-A10B-8E98-6B35FD764A60}"/>
              </a:ext>
            </a:extLst>
          </p:cNvPr>
          <p:cNvSpPr/>
          <p:nvPr/>
        </p:nvSpPr>
        <p:spPr>
          <a:xfrm>
            <a:off x="216311" y="894735"/>
            <a:ext cx="11769212" cy="5533209"/>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A2FE748F-31D2-6828-90F9-AA918BF26415}"/>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a:t>
            </a:r>
            <a:r>
              <a:rPr lang="es-CO" sz="1400" dirty="0">
                <a:solidFill>
                  <a:schemeClr val="accent3"/>
                </a:solidFill>
              </a:rPr>
              <a:t> [12]</a:t>
            </a:r>
            <a:endParaRPr lang="es-CO" sz="1400" dirty="0"/>
          </a:p>
        </p:txBody>
      </p:sp>
      <p:sp>
        <p:nvSpPr>
          <p:cNvPr id="18" name="CuadroTexto 17">
            <a:extLst>
              <a:ext uri="{FF2B5EF4-FFF2-40B4-BE49-F238E27FC236}">
                <a16:creationId xmlns:a16="http://schemas.microsoft.com/office/drawing/2014/main" id="{7990CC60-142A-9370-C0A7-B32872200734}"/>
              </a:ext>
            </a:extLst>
          </p:cNvPr>
          <p:cNvSpPr txBox="1"/>
          <p:nvPr/>
        </p:nvSpPr>
        <p:spPr>
          <a:xfrm>
            <a:off x="11590553" y="0"/>
            <a:ext cx="601447" cy="584775"/>
          </a:xfrm>
          <a:prstGeom prst="rect">
            <a:avLst/>
          </a:prstGeom>
          <a:noFill/>
        </p:spPr>
        <p:txBody>
          <a:bodyPr wrap="none" rtlCol="0">
            <a:spAutoFit/>
          </a:bodyPr>
          <a:lstStyle/>
          <a:p>
            <a:r>
              <a:rPr lang="es-CO" sz="3200" b="1" dirty="0"/>
              <a:t>15</a:t>
            </a:r>
          </a:p>
        </p:txBody>
      </p:sp>
      <p:pic>
        <p:nvPicPr>
          <p:cNvPr id="6" name="Picture 5" descr="A graph showing a number of atms&#10;&#10;Description automatically generated">
            <a:extLst>
              <a:ext uri="{FF2B5EF4-FFF2-40B4-BE49-F238E27FC236}">
                <a16:creationId xmlns:a16="http://schemas.microsoft.com/office/drawing/2014/main" id="{10723C67-FC49-FE73-AD6A-9F9873099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614" y="2271195"/>
            <a:ext cx="5214142" cy="3754716"/>
          </a:xfrm>
          <a:prstGeom prst="rect">
            <a:avLst/>
          </a:prstGeom>
        </p:spPr>
      </p:pic>
      <p:pic>
        <p:nvPicPr>
          <p:cNvPr id="8" name="Picture 7">
            <a:extLst>
              <a:ext uri="{FF2B5EF4-FFF2-40B4-BE49-F238E27FC236}">
                <a16:creationId xmlns:a16="http://schemas.microsoft.com/office/drawing/2014/main" id="{9A714BD6-5B7C-705A-8946-1D41DF610FCC}"/>
              </a:ext>
            </a:extLst>
          </p:cNvPr>
          <p:cNvPicPr>
            <a:picLocks noChangeAspect="1"/>
          </p:cNvPicPr>
          <p:nvPr/>
        </p:nvPicPr>
        <p:blipFill>
          <a:blip r:embed="rId3"/>
          <a:stretch>
            <a:fillRect/>
          </a:stretch>
        </p:blipFill>
        <p:spPr>
          <a:xfrm>
            <a:off x="390245" y="2271195"/>
            <a:ext cx="6197368" cy="3584889"/>
          </a:xfrm>
          <a:prstGeom prst="rect">
            <a:avLst/>
          </a:prstGeom>
        </p:spPr>
      </p:pic>
      <p:sp>
        <p:nvSpPr>
          <p:cNvPr id="9" name="Rectángulo 2">
            <a:extLst>
              <a:ext uri="{FF2B5EF4-FFF2-40B4-BE49-F238E27FC236}">
                <a16:creationId xmlns:a16="http://schemas.microsoft.com/office/drawing/2014/main" id="{601F924A-6F60-0FA6-3924-28C7EC98F499}"/>
              </a:ext>
            </a:extLst>
          </p:cNvPr>
          <p:cNvSpPr/>
          <p:nvPr/>
        </p:nvSpPr>
        <p:spPr>
          <a:xfrm>
            <a:off x="431096" y="2271193"/>
            <a:ext cx="11370659" cy="3754717"/>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extBox 9">
            <a:extLst>
              <a:ext uri="{FF2B5EF4-FFF2-40B4-BE49-F238E27FC236}">
                <a16:creationId xmlns:a16="http://schemas.microsoft.com/office/drawing/2014/main" id="{E618316E-4EEF-4FC9-0557-AB9FEB93E7EF}"/>
              </a:ext>
            </a:extLst>
          </p:cNvPr>
          <p:cNvSpPr txBox="1"/>
          <p:nvPr/>
        </p:nvSpPr>
        <p:spPr>
          <a:xfrm>
            <a:off x="1056969" y="982798"/>
            <a:ext cx="10328786" cy="400110"/>
          </a:xfrm>
          <a:prstGeom prst="rect">
            <a:avLst/>
          </a:prstGeom>
          <a:noFill/>
        </p:spPr>
        <p:txBody>
          <a:bodyPr wrap="square">
            <a:spAutoFit/>
          </a:bodyPr>
          <a:lstStyle/>
          <a:p>
            <a:pPr algn="just"/>
            <a:r>
              <a:rPr lang="en-US" sz="2000" b="1" dirty="0"/>
              <a:t>Direct Aerosol Radiative Forcing (DARF) differences between Gandhinagar and </a:t>
            </a:r>
            <a:r>
              <a:rPr lang="en-US" sz="2000" b="1" dirty="0" err="1"/>
              <a:t>Aburrá</a:t>
            </a:r>
            <a:r>
              <a:rPr lang="en-US" sz="2000" b="1" dirty="0"/>
              <a:t> Valley  </a:t>
            </a:r>
            <a:endParaRPr lang="en-US" sz="2000" kern="100" dirty="0">
              <a:effectLst/>
              <a:latin typeface="Calibri" panose="020F050202020403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31ABD1C-CB3E-0A8C-8AB4-3A26D34B481C}"/>
              </a:ext>
            </a:extLst>
          </p:cNvPr>
          <p:cNvSpPr txBox="1"/>
          <p:nvPr/>
        </p:nvSpPr>
        <p:spPr>
          <a:xfrm>
            <a:off x="843877" y="1345390"/>
            <a:ext cx="10328786" cy="707886"/>
          </a:xfrm>
          <a:prstGeom prst="rect">
            <a:avLst/>
          </a:prstGeom>
          <a:noFill/>
        </p:spPr>
        <p:txBody>
          <a:bodyPr wrap="square">
            <a:spAutoFit/>
          </a:bodyPr>
          <a:lstStyle/>
          <a:p>
            <a:pPr algn="ctr"/>
            <a:r>
              <a:rPr lang="en-US" sz="2000" kern="100" dirty="0">
                <a:latin typeface="Calibri" panose="020F0502020204030204" pitchFamily="34" charset="0"/>
                <a:ea typeface="Aptos" panose="020B0004020202020204" pitchFamily="34" charset="0"/>
                <a:cs typeface="Times New Roman" panose="02020603050405020304" pitchFamily="18" charset="0"/>
              </a:rPr>
              <a:t>The difference in aerosol radiative forcing can be explained by the different atmospheric configurations implemented in India.</a:t>
            </a:r>
            <a:endParaRPr lang="en-US" sz="2000" kern="100" dirty="0">
              <a:effectLst/>
              <a:latin typeface="Calibri" panose="020F050202020403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2960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A464-AEB1-A1A3-953A-04B4BFC27B74}"/>
            </a:ext>
          </a:extLst>
        </p:cNvPr>
        <p:cNvGrpSpPr/>
        <p:nvPr/>
      </p:nvGrpSpPr>
      <p:grpSpPr>
        <a:xfrm>
          <a:off x="0" y="0"/>
          <a:ext cx="0" cy="0"/>
          <a:chOff x="0" y="0"/>
          <a:chExt cx="0" cy="0"/>
        </a:xfrm>
      </p:grpSpPr>
      <p:sp>
        <p:nvSpPr>
          <p:cNvPr id="11" name="10 Rectángulo">
            <a:extLst>
              <a:ext uri="{FF2B5EF4-FFF2-40B4-BE49-F238E27FC236}">
                <a16:creationId xmlns:a16="http://schemas.microsoft.com/office/drawing/2014/main" id="{B8EE1240-880C-7754-C92A-D2A0481E0DC5}"/>
              </a:ext>
            </a:extLst>
          </p:cNvPr>
          <p:cNvSpPr/>
          <p:nvPr/>
        </p:nvSpPr>
        <p:spPr>
          <a:xfrm>
            <a:off x="2354254" y="304016"/>
            <a:ext cx="7473656" cy="532262"/>
          </a:xfrm>
          <a:prstGeom prst="rect">
            <a:avLst/>
          </a:prstGeom>
        </p:spPr>
        <p:txBody>
          <a:bodyPr wrap="square" lIns="91440" tIns="45720" rIns="91440" bIns="45720" anchor="t">
            <a:spAutoFit/>
          </a:bodyPr>
          <a:lstStyle/>
          <a:p>
            <a:pPr algn="ctr">
              <a:lnSpc>
                <a:spcPct val="70000"/>
              </a:lnSpc>
              <a:defRPr/>
            </a:pPr>
            <a:r>
              <a:rPr lang="es-ES" sz="4000" b="1" dirty="0">
                <a:solidFill>
                  <a:srgbClr val="009BAF"/>
                </a:solidFill>
                <a:latin typeface="Arial"/>
                <a:cs typeface="Arial"/>
              </a:rPr>
              <a:t>Objetives </a:t>
            </a:r>
            <a:r>
              <a:rPr lang="es-ES" sz="4000" b="1" dirty="0" err="1">
                <a:solidFill>
                  <a:srgbClr val="009BAF"/>
                </a:solidFill>
                <a:latin typeface="Arial"/>
                <a:cs typeface="Arial"/>
              </a:rPr>
              <a:t>completion</a:t>
            </a:r>
            <a:r>
              <a:rPr lang="es-ES" sz="4000" b="1" dirty="0">
                <a:solidFill>
                  <a:srgbClr val="009BAF"/>
                </a:solidFill>
                <a:latin typeface="Arial"/>
                <a:cs typeface="Arial"/>
              </a:rPr>
              <a:t> </a:t>
            </a:r>
          </a:p>
        </p:txBody>
      </p:sp>
      <p:sp>
        <p:nvSpPr>
          <p:cNvPr id="3" name="Rectángulo 2">
            <a:extLst>
              <a:ext uri="{FF2B5EF4-FFF2-40B4-BE49-F238E27FC236}">
                <a16:creationId xmlns:a16="http://schemas.microsoft.com/office/drawing/2014/main" id="{D6CA95DD-1FFD-E305-D11C-90769AFF19BA}"/>
              </a:ext>
            </a:extLst>
          </p:cNvPr>
          <p:cNvSpPr/>
          <p:nvPr/>
        </p:nvSpPr>
        <p:spPr>
          <a:xfrm>
            <a:off x="2723534" y="112167"/>
            <a:ext cx="6735097" cy="914981"/>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6503075E-8C16-2A73-742B-E79F1C66271E}"/>
              </a:ext>
            </a:extLst>
          </p:cNvPr>
          <p:cNvSpPr txBox="1"/>
          <p:nvPr/>
        </p:nvSpPr>
        <p:spPr>
          <a:xfrm>
            <a:off x="11590553" y="11628"/>
            <a:ext cx="601447" cy="584775"/>
          </a:xfrm>
          <a:prstGeom prst="rect">
            <a:avLst/>
          </a:prstGeom>
          <a:noFill/>
        </p:spPr>
        <p:txBody>
          <a:bodyPr wrap="none" rtlCol="0">
            <a:spAutoFit/>
          </a:bodyPr>
          <a:lstStyle/>
          <a:p>
            <a:r>
              <a:rPr lang="es-CO" sz="3200" b="1" dirty="0"/>
              <a:t>16</a:t>
            </a:r>
          </a:p>
        </p:txBody>
      </p:sp>
      <p:sp>
        <p:nvSpPr>
          <p:cNvPr id="5" name="Rectángulo 2">
            <a:extLst>
              <a:ext uri="{FF2B5EF4-FFF2-40B4-BE49-F238E27FC236}">
                <a16:creationId xmlns:a16="http://schemas.microsoft.com/office/drawing/2014/main" id="{969BF1C0-41C5-0A96-CD30-3129D86F89C4}"/>
              </a:ext>
            </a:extLst>
          </p:cNvPr>
          <p:cNvSpPr/>
          <p:nvPr/>
        </p:nvSpPr>
        <p:spPr>
          <a:xfrm>
            <a:off x="442957" y="1133165"/>
            <a:ext cx="10973114" cy="5080731"/>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3">
            <a:extLst>
              <a:ext uri="{FF2B5EF4-FFF2-40B4-BE49-F238E27FC236}">
                <a16:creationId xmlns:a16="http://schemas.microsoft.com/office/drawing/2014/main" id="{68B26A63-6E34-7EBE-DBA1-4F1C6CB58338}"/>
              </a:ext>
            </a:extLst>
          </p:cNvPr>
          <p:cNvPicPr>
            <a:picLocks noChangeAspect="1"/>
          </p:cNvPicPr>
          <p:nvPr/>
        </p:nvPicPr>
        <p:blipFill>
          <a:blip r:embed="rId3"/>
          <a:stretch>
            <a:fillRect/>
          </a:stretch>
        </p:blipFill>
        <p:spPr>
          <a:xfrm>
            <a:off x="442956" y="1133165"/>
            <a:ext cx="10973114" cy="5080731"/>
          </a:xfrm>
          <a:prstGeom prst="rect">
            <a:avLst/>
          </a:prstGeom>
        </p:spPr>
      </p:pic>
      <p:sp>
        <p:nvSpPr>
          <p:cNvPr id="7" name="CuadroTexto 16">
            <a:extLst>
              <a:ext uri="{FF2B5EF4-FFF2-40B4-BE49-F238E27FC236}">
                <a16:creationId xmlns:a16="http://schemas.microsoft.com/office/drawing/2014/main" id="{BA5924FA-E6ED-DA71-2B2C-2EABF1F6A08F}"/>
              </a:ext>
            </a:extLst>
          </p:cNvPr>
          <p:cNvSpPr txBox="1"/>
          <p:nvPr/>
        </p:nvSpPr>
        <p:spPr>
          <a:xfrm>
            <a:off x="3162941" y="6550223"/>
            <a:ext cx="3900623" cy="307777"/>
          </a:xfrm>
          <a:prstGeom prst="rect">
            <a:avLst/>
          </a:prstGeom>
          <a:noFill/>
        </p:spPr>
        <p:txBody>
          <a:bodyPr wrap="square" rtlCol="0">
            <a:spAutoFit/>
          </a:bodyPr>
          <a:lstStyle/>
          <a:p>
            <a:pPr algn="just"/>
            <a:r>
              <a:rPr lang="es-CO" sz="1400" dirty="0" err="1">
                <a:solidFill>
                  <a:srgbClr val="009BAF"/>
                </a:solidFill>
              </a:rPr>
              <a:t>Own</a:t>
            </a:r>
            <a:r>
              <a:rPr lang="es-CO" sz="1400" dirty="0">
                <a:solidFill>
                  <a:srgbClr val="009BAF"/>
                </a:solidFill>
              </a:rPr>
              <a:t> </a:t>
            </a:r>
            <a:r>
              <a:rPr lang="es-CO" sz="1400" dirty="0" err="1">
                <a:solidFill>
                  <a:srgbClr val="009BAF"/>
                </a:solidFill>
              </a:rPr>
              <a:t>Elaboration</a:t>
            </a:r>
            <a:r>
              <a:rPr lang="es-CO" sz="1400" dirty="0">
                <a:solidFill>
                  <a:srgbClr val="009BAF"/>
                </a:solidFill>
              </a:rPr>
              <a:t>.</a:t>
            </a:r>
            <a:endParaRPr lang="es-CO" sz="1400" dirty="0"/>
          </a:p>
        </p:txBody>
      </p:sp>
    </p:spTree>
    <p:extLst>
      <p:ext uri="{BB962C8B-B14F-4D97-AF65-F5344CB8AC3E}">
        <p14:creationId xmlns:p14="http://schemas.microsoft.com/office/powerpoint/2010/main" val="193628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4AB54-2DA5-E98D-9ACC-577348FB65F3}"/>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1D0776BB-FA75-3DA0-F7A0-6AB30CA289D8}"/>
              </a:ext>
            </a:extLst>
          </p:cNvPr>
          <p:cNvSpPr/>
          <p:nvPr/>
        </p:nvSpPr>
        <p:spPr>
          <a:xfrm>
            <a:off x="1397329" y="963788"/>
            <a:ext cx="9397341"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Conclusions</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F7F91575-845F-E10C-1589-02CE557F34BC}"/>
              </a:ext>
            </a:extLst>
          </p:cNvPr>
          <p:cNvSpPr/>
          <p:nvPr/>
        </p:nvSpPr>
        <p:spPr>
          <a:xfrm>
            <a:off x="3185651" y="826679"/>
            <a:ext cx="5820698" cy="72131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4836B1C7-A7C1-C7B5-0210-0642AD647668}"/>
              </a:ext>
            </a:extLst>
          </p:cNvPr>
          <p:cNvSpPr/>
          <p:nvPr/>
        </p:nvSpPr>
        <p:spPr>
          <a:xfrm>
            <a:off x="697616" y="1685107"/>
            <a:ext cx="10796766" cy="4209105"/>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2872B120-828C-99D3-590B-13B374CA5624}"/>
              </a:ext>
            </a:extLst>
          </p:cNvPr>
          <p:cNvSpPr txBox="1"/>
          <p:nvPr/>
        </p:nvSpPr>
        <p:spPr>
          <a:xfrm>
            <a:off x="11590553" y="0"/>
            <a:ext cx="601447" cy="584775"/>
          </a:xfrm>
          <a:prstGeom prst="rect">
            <a:avLst/>
          </a:prstGeom>
          <a:noFill/>
        </p:spPr>
        <p:txBody>
          <a:bodyPr wrap="none" rtlCol="0">
            <a:spAutoFit/>
          </a:bodyPr>
          <a:lstStyle/>
          <a:p>
            <a:r>
              <a:rPr lang="es-CO" sz="3200" b="1" dirty="0"/>
              <a:t>17</a:t>
            </a:r>
          </a:p>
        </p:txBody>
      </p:sp>
      <p:sp>
        <p:nvSpPr>
          <p:cNvPr id="13" name="TextBox 12">
            <a:extLst>
              <a:ext uri="{FF2B5EF4-FFF2-40B4-BE49-F238E27FC236}">
                <a16:creationId xmlns:a16="http://schemas.microsoft.com/office/drawing/2014/main" id="{7279AD36-350A-D2EE-C545-19062905F3C2}"/>
              </a:ext>
            </a:extLst>
          </p:cNvPr>
          <p:cNvSpPr txBox="1"/>
          <p:nvPr/>
        </p:nvSpPr>
        <p:spPr>
          <a:xfrm>
            <a:off x="962412" y="2204609"/>
            <a:ext cx="9832258" cy="3170099"/>
          </a:xfrm>
          <a:prstGeom prst="rect">
            <a:avLst/>
          </a:prstGeom>
          <a:noFill/>
        </p:spPr>
        <p:txBody>
          <a:bodyPr wrap="square">
            <a:spAutoFit/>
          </a:bodyPr>
          <a:lstStyle/>
          <a:p>
            <a:pPr marL="457200" indent="-457200" algn="just">
              <a:buFont typeface="Arial" panose="020B0604020202020204" pitchFamily="34" charset="0"/>
              <a:buChar char="•"/>
            </a:pPr>
            <a:r>
              <a:rPr lang="en-US" sz="2000" dirty="0"/>
              <a:t>ARF correlation proved to be consistent with existing literature, validating the study's results.</a:t>
            </a:r>
          </a:p>
          <a:p>
            <a:pPr algn="just"/>
            <a:endParaRPr lang="en-US" sz="2000" dirty="0"/>
          </a:p>
          <a:p>
            <a:pPr marL="457200" indent="-457200" algn="just">
              <a:buFont typeface="Arial" panose="020B0604020202020204" pitchFamily="34" charset="0"/>
              <a:buChar char="•"/>
            </a:pPr>
            <a:r>
              <a:rPr lang="en-US" sz="2000" kern="100" dirty="0">
                <a:effectLst/>
                <a:latin typeface="Calibri" panose="020F0502020204030204" pitchFamily="34" charset="0"/>
                <a:ea typeface="Aptos" panose="020B0004020202020204" pitchFamily="34" charset="0"/>
                <a:cs typeface="Times New Roman" panose="02020603050405020304" pitchFamily="18" charset="0"/>
              </a:rPr>
              <a:t>The SBDART model effectively estimates aerosol radiative forcing (ARF) in the </a:t>
            </a:r>
            <a:r>
              <a:rPr lang="en-US" sz="2000" kern="100" dirty="0" err="1">
                <a:effectLst/>
                <a:latin typeface="Calibri" panose="020F0502020204030204" pitchFamily="34" charset="0"/>
                <a:ea typeface="Aptos" panose="020B0004020202020204" pitchFamily="34" charset="0"/>
                <a:cs typeface="Times New Roman" panose="02020603050405020304" pitchFamily="18" charset="0"/>
              </a:rPr>
              <a:t>Aburrá</a:t>
            </a:r>
            <a:r>
              <a:rPr lang="en-US" sz="2000" kern="100" dirty="0">
                <a:effectLst/>
                <a:latin typeface="Calibri" panose="020F0502020204030204" pitchFamily="34" charset="0"/>
                <a:ea typeface="Aptos" panose="020B0004020202020204" pitchFamily="34" charset="0"/>
                <a:cs typeface="Times New Roman" panose="02020603050405020304" pitchFamily="18" charset="0"/>
              </a:rPr>
              <a:t> Valley, showing a high correlation (determination coefficient of 0.99) between aerosol optical depth (AOD) and ARF.</a:t>
            </a:r>
          </a:p>
          <a:p>
            <a:pPr algn="just"/>
            <a:endParaRPr lang="en-US" sz="2000" kern="100" dirty="0">
              <a:effectLst/>
              <a:latin typeface="Calibri" panose="020F0502020204030204" pitchFamily="34" charset="0"/>
              <a:ea typeface="Aptos" panose="020B0004020202020204" pitchFamily="34" charset="0"/>
              <a:cs typeface="Times New Roman" panose="02020603050405020304" pitchFamily="18" charset="0"/>
            </a:endParaRPr>
          </a:p>
          <a:p>
            <a:pPr marL="457200" indent="-457200" algn="just">
              <a:buFont typeface="Arial" panose="020B0604020202020204" pitchFamily="34" charset="0"/>
              <a:buChar char="•"/>
            </a:pPr>
            <a:r>
              <a:rPr lang="en-US" sz="2000" kern="100" dirty="0">
                <a:effectLst/>
                <a:latin typeface="Calibri" panose="020F0502020204030204" pitchFamily="34" charset="0"/>
                <a:ea typeface="Aptos" panose="020B0004020202020204" pitchFamily="34" charset="0"/>
                <a:cs typeface="Times New Roman" panose="02020603050405020304" pitchFamily="18" charset="0"/>
              </a:rPr>
              <a:t>Future research should further characterize aerosol properties using advanced theories like Mie theory and conduct comprehensive atmospheric composition analyses to improve ARF estimates and climate predictions.</a:t>
            </a:r>
          </a:p>
        </p:txBody>
      </p:sp>
    </p:spTree>
    <p:extLst>
      <p:ext uri="{BB962C8B-B14F-4D97-AF65-F5344CB8AC3E}">
        <p14:creationId xmlns:p14="http://schemas.microsoft.com/office/powerpoint/2010/main" val="411875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4AB54-2DA5-E98D-9ACC-577348FB65F3}"/>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1D0776BB-FA75-3DA0-F7A0-6AB30CA289D8}"/>
              </a:ext>
            </a:extLst>
          </p:cNvPr>
          <p:cNvSpPr/>
          <p:nvPr/>
        </p:nvSpPr>
        <p:spPr>
          <a:xfrm>
            <a:off x="1397329" y="963788"/>
            <a:ext cx="9397341"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Intellectual</a:t>
            </a:r>
            <a:r>
              <a:rPr lang="es-ES" sz="4000" b="1" dirty="0">
                <a:solidFill>
                  <a:srgbClr val="009BAF"/>
                </a:solidFill>
                <a:latin typeface="Arial"/>
                <a:cs typeface="Arial"/>
              </a:rPr>
              <a:t> </a:t>
            </a:r>
            <a:r>
              <a:rPr lang="es-ES" sz="4000" b="1" dirty="0" err="1">
                <a:solidFill>
                  <a:srgbClr val="009BAF"/>
                </a:solidFill>
                <a:latin typeface="Arial"/>
                <a:cs typeface="Arial"/>
              </a:rPr>
              <a:t>property</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F7F91575-845F-E10C-1589-02CE557F34BC}"/>
              </a:ext>
            </a:extLst>
          </p:cNvPr>
          <p:cNvSpPr/>
          <p:nvPr/>
        </p:nvSpPr>
        <p:spPr>
          <a:xfrm>
            <a:off x="3185651" y="826679"/>
            <a:ext cx="5820698" cy="72131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4836B1C7-A7C1-C7B5-0210-0642AD647668}"/>
              </a:ext>
            </a:extLst>
          </p:cNvPr>
          <p:cNvSpPr/>
          <p:nvPr/>
        </p:nvSpPr>
        <p:spPr>
          <a:xfrm>
            <a:off x="697616" y="2251587"/>
            <a:ext cx="10796766" cy="2939845"/>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2872B120-828C-99D3-590B-13B374CA5624}"/>
              </a:ext>
            </a:extLst>
          </p:cNvPr>
          <p:cNvSpPr txBox="1"/>
          <p:nvPr/>
        </p:nvSpPr>
        <p:spPr>
          <a:xfrm>
            <a:off x="11590553" y="0"/>
            <a:ext cx="601447" cy="584775"/>
          </a:xfrm>
          <a:prstGeom prst="rect">
            <a:avLst/>
          </a:prstGeom>
          <a:noFill/>
        </p:spPr>
        <p:txBody>
          <a:bodyPr wrap="none" rtlCol="0">
            <a:spAutoFit/>
          </a:bodyPr>
          <a:lstStyle/>
          <a:p>
            <a:r>
              <a:rPr lang="es-CO" sz="3200" b="1" dirty="0"/>
              <a:t>18</a:t>
            </a:r>
          </a:p>
        </p:txBody>
      </p:sp>
      <p:sp>
        <p:nvSpPr>
          <p:cNvPr id="13" name="TextBox 12">
            <a:extLst>
              <a:ext uri="{FF2B5EF4-FFF2-40B4-BE49-F238E27FC236}">
                <a16:creationId xmlns:a16="http://schemas.microsoft.com/office/drawing/2014/main" id="{7279AD36-350A-D2EE-C545-19062905F3C2}"/>
              </a:ext>
            </a:extLst>
          </p:cNvPr>
          <p:cNvSpPr txBox="1"/>
          <p:nvPr/>
        </p:nvSpPr>
        <p:spPr>
          <a:xfrm>
            <a:off x="1179870" y="2813568"/>
            <a:ext cx="9832258" cy="1815882"/>
          </a:xfrm>
          <a:prstGeom prst="rect">
            <a:avLst/>
          </a:prstGeom>
          <a:noFill/>
        </p:spPr>
        <p:txBody>
          <a:bodyPr wrap="square">
            <a:spAutoFit/>
          </a:bodyPr>
          <a:lstStyle/>
          <a:p>
            <a:pPr algn="just"/>
            <a:r>
              <a:rPr lang="en-US" sz="2800" b="1" dirty="0"/>
              <a:t> The intellectual property of the project belongs to Universidad EAFIT as well as the rights to its distribution. However, the moral rights belong to the author and the tutor of the project and are fully non-transferable.</a:t>
            </a:r>
            <a:endParaRPr lang="en-US" sz="2000" kern="100" dirty="0">
              <a:effectLst/>
              <a:latin typeface="Calibri" panose="020F050202020403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0804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Rectángulo">
            <a:extLst>
              <a:ext uri="{FF2B5EF4-FFF2-40B4-BE49-F238E27FC236}">
                <a16:creationId xmlns:a16="http://schemas.microsoft.com/office/drawing/2014/main" id="{0483113E-5896-5D89-EF7E-F11558F45A0C}"/>
              </a:ext>
            </a:extLst>
          </p:cNvPr>
          <p:cNvSpPr/>
          <p:nvPr/>
        </p:nvSpPr>
        <p:spPr>
          <a:xfrm>
            <a:off x="2813805" y="272841"/>
            <a:ext cx="6534892"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References</a:t>
            </a:r>
            <a:endParaRPr lang="es-ES" sz="4000" b="1" dirty="0">
              <a:solidFill>
                <a:srgbClr val="009BAF"/>
              </a:solidFill>
              <a:latin typeface="Arial"/>
              <a:cs typeface="Arial"/>
            </a:endParaRPr>
          </a:p>
        </p:txBody>
      </p:sp>
      <p:sp>
        <p:nvSpPr>
          <p:cNvPr id="5" name="CuadroTexto 4">
            <a:extLst>
              <a:ext uri="{FF2B5EF4-FFF2-40B4-BE49-F238E27FC236}">
                <a16:creationId xmlns:a16="http://schemas.microsoft.com/office/drawing/2014/main" id="{B592971A-CED3-C298-2089-693E1F5A56BA}"/>
              </a:ext>
            </a:extLst>
          </p:cNvPr>
          <p:cNvSpPr txBox="1"/>
          <p:nvPr/>
        </p:nvSpPr>
        <p:spPr>
          <a:xfrm>
            <a:off x="450604" y="1591758"/>
            <a:ext cx="11139949" cy="4247317"/>
          </a:xfrm>
          <a:prstGeom prst="rect">
            <a:avLst/>
          </a:prstGeom>
          <a:noFill/>
        </p:spPr>
        <p:txBody>
          <a:bodyPr wrap="square">
            <a:spAutoFit/>
          </a:bodyPr>
          <a:lstStyle/>
          <a:p>
            <a:pPr algn="just"/>
            <a:r>
              <a:rPr lang="es-ES" dirty="0">
                <a:ea typeface="Calibri" panose="020F0502020204030204" pitchFamily="34" charset="0"/>
                <a:cs typeface="Arial" panose="020B0604020202020204" pitchFamily="34" charset="0"/>
              </a:rPr>
              <a:t>[1] Revista Pesquisa FAPESP, "La contaminación que enfría el clima global," [Online]. </a:t>
            </a:r>
            <a:r>
              <a:rPr lang="es-ES" dirty="0" err="1">
                <a:ea typeface="Calibri" panose="020F0502020204030204" pitchFamily="34" charset="0"/>
                <a:cs typeface="Arial" panose="020B0604020202020204" pitchFamily="34" charset="0"/>
              </a:rPr>
              <a:t>Available</a:t>
            </a:r>
            <a:r>
              <a:rPr lang="es-ES" dirty="0">
                <a:ea typeface="Calibri" panose="020F0502020204030204" pitchFamily="34" charset="0"/>
                <a:cs typeface="Arial" panose="020B0604020202020204" pitchFamily="34" charset="0"/>
              </a:rPr>
              <a:t>: https://revistapesquisa.fapesp.br/es/la-contaminacion-que-enfria-el-clima-global/. [</a:t>
            </a:r>
            <a:r>
              <a:rPr lang="es-ES" dirty="0" err="1">
                <a:ea typeface="Calibri" panose="020F0502020204030204" pitchFamily="34" charset="0"/>
                <a:cs typeface="Arial" panose="020B0604020202020204" pitchFamily="34" charset="0"/>
              </a:rPr>
              <a:t>Accessed</a:t>
            </a:r>
            <a:r>
              <a:rPr lang="es-ES" dirty="0">
                <a:ea typeface="Calibri" panose="020F0502020204030204" pitchFamily="34" charset="0"/>
                <a:cs typeface="Arial" panose="020B0604020202020204" pitchFamily="34" charset="0"/>
              </a:rPr>
              <a:t>: Jun. 4, 2024].</a:t>
            </a:r>
          </a:p>
          <a:p>
            <a:pPr algn="just"/>
            <a:r>
              <a:rPr lang="es-ES" dirty="0">
                <a:ea typeface="Calibri" panose="020F0502020204030204" pitchFamily="34" charset="0"/>
                <a:cs typeface="Arial" panose="020B0604020202020204" pitchFamily="34" charset="0"/>
              </a:rPr>
              <a:t>[2] </a:t>
            </a:r>
            <a:r>
              <a:rPr lang="es-ES" dirty="0" err="1">
                <a:ea typeface="Calibri" panose="020F0502020204030204" pitchFamily="34" charset="0"/>
                <a:cs typeface="Arial" panose="020B0604020202020204" pitchFamily="34" charset="0"/>
              </a:rPr>
              <a:t>Vecteezy</a:t>
            </a:r>
            <a:r>
              <a:rPr lang="es-ES" dirty="0">
                <a:ea typeface="Calibri" panose="020F0502020204030204" pitchFamily="34" charset="0"/>
                <a:cs typeface="Arial" panose="020B0604020202020204" pitchFamily="34" charset="0"/>
              </a:rPr>
              <a:t>, "Vectores gratis de calentamiento global," [Online]. </a:t>
            </a:r>
            <a:r>
              <a:rPr lang="es-ES" dirty="0" err="1">
                <a:ea typeface="Calibri" panose="020F0502020204030204" pitchFamily="34" charset="0"/>
                <a:cs typeface="Arial" panose="020B0604020202020204" pitchFamily="34" charset="0"/>
              </a:rPr>
              <a:t>Available</a:t>
            </a:r>
            <a:r>
              <a:rPr lang="es-ES" dirty="0">
                <a:ea typeface="Calibri" panose="020F0502020204030204" pitchFamily="34" charset="0"/>
                <a:cs typeface="Arial" panose="020B0604020202020204" pitchFamily="34" charset="0"/>
              </a:rPr>
              <a:t>: https://es.vecteezy.com/vectores-gratis/global-warming. [</a:t>
            </a:r>
            <a:r>
              <a:rPr lang="es-ES" dirty="0" err="1">
                <a:ea typeface="Calibri" panose="020F0502020204030204" pitchFamily="34" charset="0"/>
                <a:cs typeface="Arial" panose="020B0604020202020204" pitchFamily="34" charset="0"/>
              </a:rPr>
              <a:t>Accessed</a:t>
            </a:r>
            <a:r>
              <a:rPr lang="es-ES" dirty="0">
                <a:ea typeface="Calibri" panose="020F0502020204030204" pitchFamily="34" charset="0"/>
                <a:cs typeface="Arial" panose="020B0604020202020204" pitchFamily="34" charset="0"/>
              </a:rPr>
              <a:t>: Jun. 4, 2024].</a:t>
            </a:r>
          </a:p>
          <a:p>
            <a:pPr algn="just"/>
            <a:r>
              <a:rPr lang="en-US" i="1" dirty="0"/>
              <a:t>[3] </a:t>
            </a:r>
            <a:r>
              <a:rPr lang="en-US" i="1" dirty="0" err="1"/>
              <a:t>Codefinity</a:t>
            </a:r>
            <a:r>
              <a:rPr lang="en-US" i="1" dirty="0"/>
              <a:t>, "Course on Python Programming," [Online]. Available: https://codefinity.com/ua/courses/v2/b5a2f512-9e41-4850-b0f6-815f37682d33/0f52fed5-74ea-4d79-ad85-777c025d10a3 </a:t>
            </a:r>
          </a:p>
          <a:p>
            <a:pPr algn="just"/>
            <a:r>
              <a:rPr lang="en-US" sz="1800" dirty="0">
                <a:solidFill>
                  <a:srgbClr val="009BAF"/>
                </a:solidFill>
                <a:effectLst/>
                <a:ea typeface="Calibri" panose="020F0502020204030204" pitchFamily="34" charset="0"/>
                <a:cs typeface="Times New Roman" panose="02020603050405020304" pitchFamily="18" charset="0"/>
              </a:rPr>
              <a:t>[4]</a:t>
            </a:r>
            <a:r>
              <a:rPr lang="en-US" dirty="0">
                <a:solidFill>
                  <a:srgbClr val="009BAF"/>
                </a:solidFill>
                <a:ea typeface="Calibri" panose="020F0502020204030204" pitchFamily="34" charset="0"/>
                <a:cs typeface="Times New Roman" panose="02020603050405020304" pitchFamily="18" charset="0"/>
              </a:rPr>
              <a:t> </a:t>
            </a:r>
            <a:r>
              <a:rPr lang="en-US" sz="1800" dirty="0">
                <a:solidFill>
                  <a:schemeClr val="accent1">
                    <a:lumMod val="75000"/>
                  </a:schemeClr>
                </a:solidFill>
                <a:effectLst/>
                <a:ea typeface="Aptos" panose="020B0004020202020204" pitchFamily="34" charset="0"/>
              </a:rPr>
              <a:t>Contributors to Wikimedia projects. (2005, October 17). Radiative transfer - Wikipedia. Wikipedia, the free encyclopedia. Available: https://en.wikipedia.org/wiki/Radiative_transfer (Accessed: February 13, 2024) </a:t>
            </a:r>
          </a:p>
          <a:p>
            <a:pPr algn="just"/>
            <a:r>
              <a:rPr lang="en-US" sz="1800" dirty="0">
                <a:solidFill>
                  <a:srgbClr val="009BAF"/>
                </a:solidFill>
                <a:effectLst/>
                <a:ea typeface="Calibri" panose="020F0502020204030204" pitchFamily="34" charset="0"/>
                <a:cs typeface="Times New Roman" panose="02020603050405020304" pitchFamily="18" charset="0"/>
              </a:rPr>
              <a:t>[5] </a:t>
            </a:r>
            <a:r>
              <a:rPr lang="en-US" i="1" dirty="0"/>
              <a:t>Contributors to Wikimedia projects. (2004, April 5). </a:t>
            </a:r>
            <a:r>
              <a:rPr lang="en-US" i="1" dirty="0" err="1"/>
              <a:t>Stereoradian</a:t>
            </a:r>
            <a:r>
              <a:rPr lang="en-US" i="1" dirty="0"/>
              <a:t> - Wikipedia, the free encyclopedia. Wikipedia, the free encyclopedia. https://es.wikipedia.org/wiki/</a:t>
            </a:r>
            <a:r>
              <a:rPr lang="en-US" i="1" dirty="0" err="1"/>
              <a:t>Estereorradián</a:t>
            </a:r>
            <a:r>
              <a:rPr lang="en-US" i="1" dirty="0"/>
              <a:t> (Accessed: February 27, 2024)</a:t>
            </a:r>
            <a:endParaRPr lang="es-ES" i="1" dirty="0"/>
          </a:p>
          <a:p>
            <a:pPr algn="just"/>
            <a:r>
              <a:rPr lang="en-US" sz="1800" dirty="0">
                <a:solidFill>
                  <a:srgbClr val="009BAF"/>
                </a:solidFill>
                <a:effectLst/>
                <a:ea typeface="Calibri" panose="020F0502020204030204" pitchFamily="34" charset="0"/>
                <a:cs typeface="Times New Roman" panose="02020603050405020304" pitchFamily="18" charset="0"/>
              </a:rPr>
              <a:t>[6]	</a:t>
            </a:r>
            <a:r>
              <a:rPr lang="en-US" dirty="0" err="1">
                <a:solidFill>
                  <a:schemeClr val="accent1">
                    <a:lumMod val="75000"/>
                  </a:schemeClr>
                </a:solidFill>
              </a:rPr>
              <a:t>Salby</a:t>
            </a:r>
            <a:r>
              <a:rPr lang="en-US" dirty="0">
                <a:solidFill>
                  <a:schemeClr val="accent1">
                    <a:lumMod val="75000"/>
                  </a:schemeClr>
                </a:solidFill>
              </a:rPr>
              <a:t>, M. L. (2012). Physics of the Atmosphere and Climate. Cambridge University Press.</a:t>
            </a:r>
            <a:endParaRPr lang="es-ES" dirty="0"/>
          </a:p>
          <a:p>
            <a:pPr algn="just"/>
            <a:r>
              <a:rPr lang="en-US" sz="1800" dirty="0">
                <a:solidFill>
                  <a:srgbClr val="009BAF"/>
                </a:solidFill>
                <a:effectLst/>
                <a:ea typeface="Calibri" panose="020F0502020204030204" pitchFamily="34" charset="0"/>
                <a:cs typeface="Times New Roman" panose="02020603050405020304" pitchFamily="18" charset="0"/>
              </a:rPr>
              <a:t>[7]	 </a:t>
            </a:r>
            <a:r>
              <a:rPr lang="en-US" sz="1800" dirty="0">
                <a:effectLst/>
                <a:ea typeface="Calibri" panose="020F0502020204030204" pitchFamily="34" charset="0"/>
                <a:cs typeface="Arial" panose="020B0604020202020204" pitchFamily="34" charset="0"/>
              </a:rPr>
              <a:t>“Beer Lambert Law | Transmittance &amp; Absorbance | Edinburgh Instruments.” Edinburgh Instruments. Accessed March 11, 2024. [Online]. Available: </a:t>
            </a:r>
            <a:r>
              <a:rPr lang="en-US" sz="1800" dirty="0">
                <a:effectLst/>
                <a:ea typeface="Calibri" panose="020F0502020204030204" pitchFamily="34" charset="0"/>
                <a:cs typeface="Arial" panose="020B0604020202020204" pitchFamily="34" charset="0"/>
                <a:hlinkClick r:id="rId2"/>
              </a:rPr>
              <a:t>https://www.edinst.com/blog/the-beer-lambert-law/</a:t>
            </a:r>
            <a:endParaRPr lang="en-US" sz="1800" dirty="0">
              <a:effectLst/>
              <a:ea typeface="Calibri" panose="020F0502020204030204" pitchFamily="34" charset="0"/>
              <a:cs typeface="Arial" panose="020B0604020202020204" pitchFamily="34" charset="0"/>
            </a:endParaRPr>
          </a:p>
          <a:p>
            <a:pPr algn="just"/>
            <a:r>
              <a:rPr lang="en-US" dirty="0">
                <a:solidFill>
                  <a:schemeClr val="accent2"/>
                </a:solidFill>
                <a:ea typeface="Calibri" panose="020F0502020204030204" pitchFamily="34" charset="0"/>
                <a:cs typeface="Arial" panose="020B0604020202020204" pitchFamily="34" charset="0"/>
              </a:rPr>
              <a:t>[8] </a:t>
            </a:r>
            <a:r>
              <a:rPr lang="en-US" i="1" dirty="0"/>
              <a:t>UCSB Physics - Redirection Page. Accessed March 11, 2024. [Online]. Available: </a:t>
            </a:r>
            <a:r>
              <a:rPr lang="en-US" i="1" dirty="0">
                <a:hlinkClick r:id="rId3"/>
              </a:rPr>
              <a:t>https://web.physics.ucsb.edu/~fratus/phys103/LN/Scattering.pdf</a:t>
            </a:r>
            <a:endParaRPr lang="en-US" i="1" dirty="0"/>
          </a:p>
        </p:txBody>
      </p:sp>
      <p:sp>
        <p:nvSpPr>
          <p:cNvPr id="6" name="CuadroTexto 5">
            <a:extLst>
              <a:ext uri="{FF2B5EF4-FFF2-40B4-BE49-F238E27FC236}">
                <a16:creationId xmlns:a16="http://schemas.microsoft.com/office/drawing/2014/main" id="{F6AF91B6-9748-7441-BE0B-7FEDD6B69C1D}"/>
              </a:ext>
            </a:extLst>
          </p:cNvPr>
          <p:cNvSpPr txBox="1"/>
          <p:nvPr/>
        </p:nvSpPr>
        <p:spPr>
          <a:xfrm>
            <a:off x="11590553" y="0"/>
            <a:ext cx="601447" cy="584775"/>
          </a:xfrm>
          <a:prstGeom prst="rect">
            <a:avLst/>
          </a:prstGeom>
          <a:noFill/>
        </p:spPr>
        <p:txBody>
          <a:bodyPr wrap="none" rtlCol="0">
            <a:spAutoFit/>
          </a:bodyPr>
          <a:lstStyle/>
          <a:p>
            <a:r>
              <a:rPr lang="es-CO" sz="3200" b="1" dirty="0"/>
              <a:t>19</a:t>
            </a:r>
          </a:p>
        </p:txBody>
      </p:sp>
      <p:sp>
        <p:nvSpPr>
          <p:cNvPr id="3" name="Rectángulo: esquinas redondeadas 3">
            <a:extLst>
              <a:ext uri="{FF2B5EF4-FFF2-40B4-BE49-F238E27FC236}">
                <a16:creationId xmlns:a16="http://schemas.microsoft.com/office/drawing/2014/main" id="{596DF93C-01AA-0065-2025-81507FCA105C}"/>
              </a:ext>
            </a:extLst>
          </p:cNvPr>
          <p:cNvSpPr/>
          <p:nvPr/>
        </p:nvSpPr>
        <p:spPr>
          <a:xfrm>
            <a:off x="206477" y="1002890"/>
            <a:ext cx="11749549" cy="5425054"/>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2">
            <a:extLst>
              <a:ext uri="{FF2B5EF4-FFF2-40B4-BE49-F238E27FC236}">
                <a16:creationId xmlns:a16="http://schemas.microsoft.com/office/drawing/2014/main" id="{9D051F2F-E786-B6C8-EB14-515FDD04BCCF}"/>
              </a:ext>
            </a:extLst>
          </p:cNvPr>
          <p:cNvSpPr/>
          <p:nvPr/>
        </p:nvSpPr>
        <p:spPr>
          <a:xfrm>
            <a:off x="4294914" y="179008"/>
            <a:ext cx="3572673" cy="677678"/>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8317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z, calle, grande, parado&#10;&#10;Descripción generada automáticamente">
            <a:extLst>
              <a:ext uri="{FF2B5EF4-FFF2-40B4-BE49-F238E27FC236}">
                <a16:creationId xmlns:a16="http://schemas.microsoft.com/office/drawing/2014/main" id="{1510E749-B5B2-461F-8958-58D3B9827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76"/>
            <a:ext cx="12192000" cy="6858000"/>
          </a:xfrm>
          <a:prstGeom prst="rect">
            <a:avLst/>
          </a:prstGeom>
        </p:spPr>
      </p:pic>
      <p:sp>
        <p:nvSpPr>
          <p:cNvPr id="3" name="CuadroTexto 2">
            <a:extLst>
              <a:ext uri="{FF2B5EF4-FFF2-40B4-BE49-F238E27FC236}">
                <a16:creationId xmlns:a16="http://schemas.microsoft.com/office/drawing/2014/main" id="{1372829B-FCDA-43E4-9B63-B4AC88469ACE}"/>
              </a:ext>
            </a:extLst>
          </p:cNvPr>
          <p:cNvSpPr txBox="1"/>
          <p:nvPr/>
        </p:nvSpPr>
        <p:spPr>
          <a:xfrm>
            <a:off x="373647" y="156362"/>
            <a:ext cx="9078378" cy="1107996"/>
          </a:xfrm>
          <a:prstGeom prst="rect">
            <a:avLst/>
          </a:prstGeom>
          <a:noFill/>
        </p:spPr>
        <p:txBody>
          <a:bodyPr wrap="square" rtlCol="0">
            <a:spAutoFit/>
          </a:bodyPr>
          <a:lstStyle/>
          <a:p>
            <a:r>
              <a:rPr lang="es-CO" sz="6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CONTENT</a:t>
            </a:r>
          </a:p>
        </p:txBody>
      </p:sp>
      <p:sp>
        <p:nvSpPr>
          <p:cNvPr id="8" name="Rectángulo 6">
            <a:extLst>
              <a:ext uri="{FF2B5EF4-FFF2-40B4-BE49-F238E27FC236}">
                <a16:creationId xmlns:a16="http://schemas.microsoft.com/office/drawing/2014/main" id="{6244F140-C404-4A98-A138-65E5D029544E}"/>
              </a:ext>
            </a:extLst>
          </p:cNvPr>
          <p:cNvSpPr>
            <a:spLocks noChangeArrowheads="1"/>
          </p:cNvSpPr>
          <p:nvPr/>
        </p:nvSpPr>
        <p:spPr bwMode="auto">
          <a:xfrm>
            <a:off x="958289" y="871205"/>
            <a:ext cx="6000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altLang="es-CO" sz="6600" b="1" i="0" u="none" strike="noStrike" kern="1200" cap="none" spc="0" normalizeH="0" baseline="0" noProof="0">
                <a:ln>
                  <a:noFill/>
                </a:ln>
                <a:solidFill>
                  <a:srgbClr val="02C9B6"/>
                </a:solidFill>
                <a:effectLst/>
                <a:uLnTx/>
                <a:uFillTx/>
                <a:latin typeface="Arial" panose="020B0604020202020204" pitchFamily="34" charset="0"/>
                <a:ea typeface="+mn-ea"/>
                <a:cs typeface="Arial" panose="020B0604020202020204" pitchFamily="34" charset="0"/>
              </a:rPr>
              <a:t>1</a:t>
            </a:r>
            <a:r>
              <a:rPr kumimoji="0" lang="es-MX"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rPr>
              <a:t> </a:t>
            </a:r>
            <a:endParaRPr kumimoji="0" lang="es-ES"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endParaRPr>
          </a:p>
        </p:txBody>
      </p:sp>
      <p:sp>
        <p:nvSpPr>
          <p:cNvPr id="13" name="Rectángulo 6">
            <a:extLst>
              <a:ext uri="{FF2B5EF4-FFF2-40B4-BE49-F238E27FC236}">
                <a16:creationId xmlns:a16="http://schemas.microsoft.com/office/drawing/2014/main" id="{8301EEAF-8F8F-4CD5-85D0-A853F3828219}"/>
              </a:ext>
            </a:extLst>
          </p:cNvPr>
          <p:cNvSpPr>
            <a:spLocks noChangeArrowheads="1"/>
          </p:cNvSpPr>
          <p:nvPr/>
        </p:nvSpPr>
        <p:spPr bwMode="auto">
          <a:xfrm>
            <a:off x="989721" y="1946111"/>
            <a:ext cx="6000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altLang="es-CO" sz="6600" b="1" i="0" u="none" strike="noStrike" kern="1200" cap="none" spc="0" normalizeH="0" baseline="0" noProof="0">
                <a:ln>
                  <a:noFill/>
                </a:ln>
                <a:solidFill>
                  <a:srgbClr val="02C9B6"/>
                </a:solidFill>
                <a:effectLst/>
                <a:uLnTx/>
                <a:uFillTx/>
                <a:latin typeface="Arial" panose="020B0604020202020204" pitchFamily="34" charset="0"/>
                <a:ea typeface="+mn-ea"/>
                <a:cs typeface="Arial" panose="020B0604020202020204" pitchFamily="34" charset="0"/>
              </a:rPr>
              <a:t>2</a:t>
            </a:r>
            <a:r>
              <a:rPr kumimoji="0" lang="es-MX"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rPr>
              <a:t> </a:t>
            </a:r>
            <a:endParaRPr kumimoji="0" lang="es-ES"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endParaRPr>
          </a:p>
        </p:txBody>
      </p:sp>
      <p:sp>
        <p:nvSpPr>
          <p:cNvPr id="15" name="CuadroTexto 14">
            <a:extLst>
              <a:ext uri="{FF2B5EF4-FFF2-40B4-BE49-F238E27FC236}">
                <a16:creationId xmlns:a16="http://schemas.microsoft.com/office/drawing/2014/main" id="{2752A9D4-060B-4122-A6D8-E75C58F36344}"/>
              </a:ext>
            </a:extLst>
          </p:cNvPr>
          <p:cNvSpPr txBox="1"/>
          <p:nvPr/>
        </p:nvSpPr>
        <p:spPr>
          <a:xfrm>
            <a:off x="1459172" y="3691278"/>
            <a:ext cx="4717879"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Methodology</a:t>
            </a:r>
            <a:endParaRPr lang="es-ES" sz="3200" dirty="0">
              <a:solidFill>
                <a:schemeClr val="bg1"/>
              </a:solidFill>
              <a:ea typeface="Calibri"/>
              <a:cs typeface="Calibri"/>
            </a:endParaRPr>
          </a:p>
        </p:txBody>
      </p:sp>
      <p:sp>
        <p:nvSpPr>
          <p:cNvPr id="16" name="Rectángulo 6">
            <a:extLst>
              <a:ext uri="{FF2B5EF4-FFF2-40B4-BE49-F238E27FC236}">
                <a16:creationId xmlns:a16="http://schemas.microsoft.com/office/drawing/2014/main" id="{E1069D29-4631-4CCB-9067-F31A25129E04}"/>
              </a:ext>
            </a:extLst>
          </p:cNvPr>
          <p:cNvSpPr>
            <a:spLocks noChangeArrowheads="1"/>
          </p:cNvSpPr>
          <p:nvPr/>
        </p:nvSpPr>
        <p:spPr bwMode="auto">
          <a:xfrm>
            <a:off x="989721" y="3086224"/>
            <a:ext cx="6000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altLang="es-CO" sz="6600" b="1" i="0" u="none" strike="noStrike" kern="1200" cap="none" spc="0" normalizeH="0" baseline="0" noProof="0">
                <a:ln>
                  <a:noFill/>
                </a:ln>
                <a:solidFill>
                  <a:srgbClr val="02C9B6"/>
                </a:solidFill>
                <a:effectLst/>
                <a:uLnTx/>
                <a:uFillTx/>
                <a:latin typeface="Arial" panose="020B0604020202020204" pitchFamily="34" charset="0"/>
                <a:ea typeface="+mn-ea"/>
                <a:cs typeface="Arial" panose="020B0604020202020204" pitchFamily="34" charset="0"/>
              </a:rPr>
              <a:t>3</a:t>
            </a:r>
            <a:r>
              <a:rPr kumimoji="0" lang="es-MX"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rPr>
              <a:t> </a:t>
            </a:r>
            <a:endParaRPr kumimoji="0" lang="es-ES"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endParaRPr>
          </a:p>
        </p:txBody>
      </p:sp>
      <p:sp>
        <p:nvSpPr>
          <p:cNvPr id="19" name="Rectángulo 6">
            <a:extLst>
              <a:ext uri="{FF2B5EF4-FFF2-40B4-BE49-F238E27FC236}">
                <a16:creationId xmlns:a16="http://schemas.microsoft.com/office/drawing/2014/main" id="{B7ADE5F7-3DA4-40D8-A9D8-B723585692F9}"/>
              </a:ext>
            </a:extLst>
          </p:cNvPr>
          <p:cNvSpPr>
            <a:spLocks noChangeArrowheads="1"/>
          </p:cNvSpPr>
          <p:nvPr/>
        </p:nvSpPr>
        <p:spPr bwMode="auto">
          <a:xfrm>
            <a:off x="6177050" y="914043"/>
            <a:ext cx="6000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ES" altLang="es-CO" sz="6600" b="1" i="0" u="none" strike="noStrike" kern="1200" cap="none" spc="0" normalizeH="0" baseline="0" noProof="0" dirty="0">
                <a:ln>
                  <a:noFill/>
                </a:ln>
                <a:solidFill>
                  <a:srgbClr val="02C9B6"/>
                </a:solidFill>
                <a:effectLst/>
                <a:uLnTx/>
                <a:uFillTx/>
                <a:latin typeface="Arial"/>
                <a:cs typeface="Arial"/>
              </a:rPr>
              <a:t>6</a:t>
            </a:r>
            <a:endParaRPr lang="es-ES" altLang="es-CO" sz="9600" b="1" i="0" u="none" strike="noStrike" kern="1200" cap="none" spc="0" normalizeH="0" baseline="0" noProof="0" dirty="0">
              <a:ln>
                <a:noFill/>
              </a:ln>
              <a:solidFill>
                <a:srgbClr val="5BB8BC"/>
              </a:solidFill>
              <a:effectLst/>
              <a:uLnTx/>
              <a:uFillTx/>
              <a:latin typeface="Arial" panose="020B0604020202020204" pitchFamily="34" charset="0"/>
              <a:cs typeface="Arial" panose="020B0604020202020204" pitchFamily="34" charset="0"/>
            </a:endParaRPr>
          </a:p>
        </p:txBody>
      </p:sp>
      <p:sp>
        <p:nvSpPr>
          <p:cNvPr id="22" name="Rectángulo 6">
            <a:extLst>
              <a:ext uri="{FF2B5EF4-FFF2-40B4-BE49-F238E27FC236}">
                <a16:creationId xmlns:a16="http://schemas.microsoft.com/office/drawing/2014/main" id="{9BF03DBB-EB49-46B1-96E7-7F83F53FDCC2}"/>
              </a:ext>
            </a:extLst>
          </p:cNvPr>
          <p:cNvSpPr>
            <a:spLocks noChangeArrowheads="1"/>
          </p:cNvSpPr>
          <p:nvPr/>
        </p:nvSpPr>
        <p:spPr bwMode="auto">
          <a:xfrm>
            <a:off x="6177051" y="1943242"/>
            <a:ext cx="6000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ES" altLang="es-CO" sz="6600" b="1" i="0" u="none" strike="noStrike" kern="1200" cap="none" spc="0" normalizeH="0" baseline="0" noProof="0" dirty="0">
                <a:ln>
                  <a:noFill/>
                </a:ln>
                <a:solidFill>
                  <a:srgbClr val="02C9B6"/>
                </a:solidFill>
                <a:effectLst/>
                <a:uLnTx/>
                <a:uFillTx/>
                <a:latin typeface="Arial" panose="020B0604020202020204" pitchFamily="34" charset="0"/>
                <a:cs typeface="Arial" panose="020B0604020202020204" pitchFamily="34" charset="0"/>
              </a:rPr>
              <a:t>7</a:t>
            </a:r>
            <a:endParaRPr lang="es-ES" altLang="es-CO" sz="6600" b="1" i="0" u="none" strike="noStrike" kern="1200" cap="none" spc="0" normalizeH="0" baseline="0" noProof="0" dirty="0">
              <a:ln>
                <a:noFill/>
              </a:ln>
              <a:solidFill>
                <a:srgbClr val="5BB8BC"/>
              </a:solidFill>
              <a:effectLst/>
              <a:uLnTx/>
              <a:uFillTx/>
              <a:latin typeface="Arial" panose="020B0604020202020204" pitchFamily="34" charset="0"/>
              <a:cs typeface="Arial" panose="020B0604020202020204" pitchFamily="34" charset="0"/>
            </a:endParaRPr>
          </a:p>
        </p:txBody>
      </p:sp>
      <p:sp>
        <p:nvSpPr>
          <p:cNvPr id="25" name="Rectángulo 6">
            <a:extLst>
              <a:ext uri="{FF2B5EF4-FFF2-40B4-BE49-F238E27FC236}">
                <a16:creationId xmlns:a16="http://schemas.microsoft.com/office/drawing/2014/main" id="{25705633-4480-44AC-AB1E-8BD62A21D06E}"/>
              </a:ext>
            </a:extLst>
          </p:cNvPr>
          <p:cNvSpPr>
            <a:spLocks noChangeArrowheads="1"/>
          </p:cNvSpPr>
          <p:nvPr/>
        </p:nvSpPr>
        <p:spPr bwMode="auto">
          <a:xfrm>
            <a:off x="6180317" y="3036399"/>
            <a:ext cx="6000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ES" altLang="es-CO" sz="6600" b="1" dirty="0">
                <a:solidFill>
                  <a:srgbClr val="02C9B6"/>
                </a:solidFill>
                <a:latin typeface="Arial" panose="020B0604020202020204" pitchFamily="34" charset="0"/>
                <a:cs typeface="Arial" panose="020B0604020202020204" pitchFamily="34" charset="0"/>
              </a:rPr>
              <a:t>8</a:t>
            </a:r>
            <a:endParaRPr lang="es-ES" altLang="es-CO" sz="6600" b="1" dirty="0">
              <a:solidFill>
                <a:srgbClr val="5BB8BC"/>
              </a:solidFill>
              <a:latin typeface="Arial" panose="020B0604020202020204" pitchFamily="34" charset="0"/>
              <a:cs typeface="Arial" panose="020B0604020202020204" pitchFamily="34" charset="0"/>
            </a:endParaRPr>
          </a:p>
        </p:txBody>
      </p:sp>
      <p:sp>
        <p:nvSpPr>
          <p:cNvPr id="28" name="CuadroTexto 27">
            <a:extLst>
              <a:ext uri="{FF2B5EF4-FFF2-40B4-BE49-F238E27FC236}">
                <a16:creationId xmlns:a16="http://schemas.microsoft.com/office/drawing/2014/main" id="{A2B23474-D2FF-46A3-AD8A-62A9E0EAA88F}"/>
              </a:ext>
            </a:extLst>
          </p:cNvPr>
          <p:cNvSpPr txBox="1"/>
          <p:nvPr/>
        </p:nvSpPr>
        <p:spPr>
          <a:xfrm>
            <a:off x="373647"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
        <p:nvSpPr>
          <p:cNvPr id="17" name="Rectángulo 16">
            <a:extLst>
              <a:ext uri="{FF2B5EF4-FFF2-40B4-BE49-F238E27FC236}">
                <a16:creationId xmlns:a16="http://schemas.microsoft.com/office/drawing/2014/main" id="{E9DFE6EA-CB5B-412A-98A1-75C0B289B4DB}"/>
              </a:ext>
            </a:extLst>
          </p:cNvPr>
          <p:cNvSpPr/>
          <p:nvPr/>
        </p:nvSpPr>
        <p:spPr>
          <a:xfrm>
            <a:off x="334501" y="277058"/>
            <a:ext cx="4394816" cy="902077"/>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77AE4992-419D-4C0D-ADAE-F817396DCB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0301" y="746935"/>
            <a:ext cx="6108174" cy="91951"/>
          </a:xfrm>
          <a:prstGeom prst="rect">
            <a:avLst/>
          </a:prstGeom>
        </p:spPr>
      </p:pic>
      <p:pic>
        <p:nvPicPr>
          <p:cNvPr id="26" name="Imagen 25">
            <a:extLst>
              <a:ext uri="{FF2B5EF4-FFF2-40B4-BE49-F238E27FC236}">
                <a16:creationId xmlns:a16="http://schemas.microsoft.com/office/drawing/2014/main" id="{0B183500-4E72-4DE2-BF0B-F43C359453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8673" y="6236148"/>
            <a:ext cx="1979858" cy="376583"/>
          </a:xfrm>
          <a:prstGeom prst="rect">
            <a:avLst/>
          </a:prstGeom>
        </p:spPr>
      </p:pic>
      <p:sp>
        <p:nvSpPr>
          <p:cNvPr id="2" name="CuadroTexto 1">
            <a:extLst>
              <a:ext uri="{FF2B5EF4-FFF2-40B4-BE49-F238E27FC236}">
                <a16:creationId xmlns:a16="http://schemas.microsoft.com/office/drawing/2014/main" id="{25DB9CC6-5E61-A3F0-A11D-EF2258EE98B0}"/>
              </a:ext>
            </a:extLst>
          </p:cNvPr>
          <p:cNvSpPr txBox="1"/>
          <p:nvPr/>
        </p:nvSpPr>
        <p:spPr>
          <a:xfrm>
            <a:off x="1454756" y="4563914"/>
            <a:ext cx="4343540" cy="1077218"/>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Description</a:t>
            </a:r>
            <a:r>
              <a:rPr lang="es-ES" sz="3200" dirty="0">
                <a:solidFill>
                  <a:schemeClr val="bg1"/>
                </a:solidFill>
                <a:ea typeface="Calibri"/>
                <a:cs typeface="Calibri"/>
              </a:rPr>
              <a:t> </a:t>
            </a:r>
            <a:r>
              <a:rPr lang="es-ES" sz="3200" dirty="0" err="1">
                <a:solidFill>
                  <a:schemeClr val="bg1"/>
                </a:solidFill>
                <a:ea typeface="Calibri"/>
                <a:cs typeface="Calibri"/>
              </a:rPr>
              <a:t>of</a:t>
            </a:r>
            <a:r>
              <a:rPr lang="es-ES" sz="3200" dirty="0">
                <a:solidFill>
                  <a:schemeClr val="bg1"/>
                </a:solidFill>
                <a:ea typeface="Calibri"/>
                <a:cs typeface="Calibri"/>
              </a:rPr>
              <a:t> </a:t>
            </a:r>
            <a:r>
              <a:rPr lang="es-ES" sz="3200" dirty="0" err="1">
                <a:solidFill>
                  <a:schemeClr val="bg1"/>
                </a:solidFill>
                <a:ea typeface="Calibri"/>
                <a:cs typeface="Calibri"/>
              </a:rPr>
              <a:t>radiative</a:t>
            </a:r>
            <a:r>
              <a:rPr lang="es-ES" sz="3200" dirty="0">
                <a:solidFill>
                  <a:schemeClr val="bg1"/>
                </a:solidFill>
                <a:ea typeface="Calibri"/>
                <a:cs typeface="Calibri"/>
              </a:rPr>
              <a:t> transfer</a:t>
            </a:r>
          </a:p>
        </p:txBody>
      </p:sp>
      <p:sp>
        <p:nvSpPr>
          <p:cNvPr id="9" name="CuadroTexto 8">
            <a:extLst>
              <a:ext uri="{FF2B5EF4-FFF2-40B4-BE49-F238E27FC236}">
                <a16:creationId xmlns:a16="http://schemas.microsoft.com/office/drawing/2014/main" id="{77B3D39D-9204-EE06-9319-540D467CFF64}"/>
              </a:ext>
            </a:extLst>
          </p:cNvPr>
          <p:cNvSpPr txBox="1"/>
          <p:nvPr/>
        </p:nvSpPr>
        <p:spPr>
          <a:xfrm>
            <a:off x="6639229" y="2174369"/>
            <a:ext cx="4688005"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cs typeface="Calibri"/>
              </a:rPr>
              <a:t>Estimations</a:t>
            </a:r>
            <a:r>
              <a:rPr lang="es-ES" sz="3200" dirty="0">
                <a:solidFill>
                  <a:schemeClr val="bg1"/>
                </a:solidFill>
                <a:cs typeface="Calibri"/>
              </a:rPr>
              <a:t> </a:t>
            </a:r>
            <a:r>
              <a:rPr lang="es-ES" sz="3200" dirty="0" err="1">
                <a:solidFill>
                  <a:schemeClr val="bg1"/>
                </a:solidFill>
                <a:cs typeface="Calibri"/>
              </a:rPr>
              <a:t>of</a:t>
            </a:r>
            <a:r>
              <a:rPr lang="es-ES" sz="3200" dirty="0">
                <a:solidFill>
                  <a:schemeClr val="bg1"/>
                </a:solidFill>
                <a:cs typeface="Calibri"/>
              </a:rPr>
              <a:t> DARF</a:t>
            </a:r>
          </a:p>
        </p:txBody>
      </p:sp>
      <p:sp>
        <p:nvSpPr>
          <p:cNvPr id="10" name="Rectángulo 6">
            <a:extLst>
              <a:ext uri="{FF2B5EF4-FFF2-40B4-BE49-F238E27FC236}">
                <a16:creationId xmlns:a16="http://schemas.microsoft.com/office/drawing/2014/main" id="{8E3775BA-EADA-CF5D-A7A0-2B16974E021A}"/>
              </a:ext>
            </a:extLst>
          </p:cNvPr>
          <p:cNvSpPr>
            <a:spLocks noChangeArrowheads="1"/>
          </p:cNvSpPr>
          <p:nvPr/>
        </p:nvSpPr>
        <p:spPr bwMode="auto">
          <a:xfrm>
            <a:off x="964491" y="4563914"/>
            <a:ext cx="60007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kumimoji="0" lang="es-MX" altLang="es-CO" sz="6600" b="1" i="0" u="none" strike="noStrike" kern="1200" cap="none" spc="0" normalizeH="0" baseline="0" noProof="0">
                <a:ln>
                  <a:noFill/>
                </a:ln>
                <a:solidFill>
                  <a:srgbClr val="02C9B6"/>
                </a:solidFill>
                <a:effectLst/>
                <a:uLnTx/>
                <a:uFillTx/>
                <a:latin typeface="Arial"/>
                <a:cs typeface="Arial"/>
              </a:rPr>
              <a:t>4</a:t>
            </a:r>
            <a:r>
              <a:rPr lang="es-MX" altLang="es-CO" sz="9600" b="1">
                <a:solidFill>
                  <a:srgbClr val="5BB8BC"/>
                </a:solidFill>
                <a:latin typeface="Arial"/>
                <a:cs typeface="Arial"/>
              </a:rPr>
              <a:t> </a:t>
            </a:r>
            <a:endParaRPr kumimoji="0" lang="es-ES"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endParaRPr>
          </a:p>
        </p:txBody>
      </p:sp>
      <p:sp>
        <p:nvSpPr>
          <p:cNvPr id="14" name="Rectángulo 6">
            <a:extLst>
              <a:ext uri="{FF2B5EF4-FFF2-40B4-BE49-F238E27FC236}">
                <a16:creationId xmlns:a16="http://schemas.microsoft.com/office/drawing/2014/main" id="{B9F35D5A-111B-F412-E251-EE739C17066E}"/>
              </a:ext>
            </a:extLst>
          </p:cNvPr>
          <p:cNvSpPr>
            <a:spLocks noChangeArrowheads="1"/>
          </p:cNvSpPr>
          <p:nvPr/>
        </p:nvSpPr>
        <p:spPr bwMode="auto">
          <a:xfrm>
            <a:off x="6180318" y="4105327"/>
            <a:ext cx="6000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ES" altLang="es-CO" sz="6600" b="1" dirty="0">
                <a:solidFill>
                  <a:srgbClr val="02C9B6"/>
                </a:solidFill>
                <a:latin typeface="Arial" panose="020B0604020202020204" pitchFamily="34" charset="0"/>
                <a:cs typeface="Arial" panose="020B0604020202020204" pitchFamily="34" charset="0"/>
              </a:rPr>
              <a:t>9</a:t>
            </a:r>
            <a:endParaRPr lang="es-ES" altLang="es-CO" sz="6600" b="1" dirty="0">
              <a:solidFill>
                <a:srgbClr val="5BB8BC"/>
              </a:solidFill>
              <a:latin typeface="Arial" panose="020B0604020202020204" pitchFamily="34" charset="0"/>
              <a:cs typeface="Arial" panose="020B0604020202020204" pitchFamily="34" charset="0"/>
            </a:endParaRPr>
          </a:p>
        </p:txBody>
      </p:sp>
      <p:sp>
        <p:nvSpPr>
          <p:cNvPr id="23" name="Rectángulo 6">
            <a:extLst>
              <a:ext uri="{FF2B5EF4-FFF2-40B4-BE49-F238E27FC236}">
                <a16:creationId xmlns:a16="http://schemas.microsoft.com/office/drawing/2014/main" id="{1750755A-7617-5BF2-6413-79A12D4F72E8}"/>
              </a:ext>
            </a:extLst>
          </p:cNvPr>
          <p:cNvSpPr>
            <a:spLocks noChangeArrowheads="1"/>
          </p:cNvSpPr>
          <p:nvPr/>
        </p:nvSpPr>
        <p:spPr bwMode="auto">
          <a:xfrm>
            <a:off x="972268" y="5670423"/>
            <a:ext cx="60007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MX" altLang="es-CO" sz="6600" b="1">
                <a:solidFill>
                  <a:srgbClr val="02C9B6"/>
                </a:solidFill>
                <a:latin typeface="Arial"/>
                <a:cs typeface="Arial"/>
              </a:rPr>
              <a:t>5</a:t>
            </a:r>
            <a:r>
              <a:rPr lang="es-MX" altLang="es-CO" sz="9600" b="1">
                <a:solidFill>
                  <a:srgbClr val="5BB8BC"/>
                </a:solidFill>
                <a:latin typeface="Arial"/>
                <a:cs typeface="Arial"/>
              </a:rPr>
              <a:t> </a:t>
            </a:r>
            <a:endParaRPr kumimoji="0" lang="es-ES" altLang="es-CO" sz="9600" b="1" i="0" u="none" strike="noStrike" kern="1200" cap="none" spc="0" normalizeH="0" baseline="0" noProof="0">
              <a:ln>
                <a:noFill/>
              </a:ln>
              <a:solidFill>
                <a:srgbClr val="5BB8BC"/>
              </a:solidFill>
              <a:effectLst/>
              <a:uLnTx/>
              <a:uFillTx/>
              <a:latin typeface="Arial" panose="020B0604020202020204" pitchFamily="34" charset="0"/>
              <a:ea typeface="+mn-ea"/>
              <a:cs typeface="Arial" panose="020B0604020202020204" pitchFamily="34" charset="0"/>
            </a:endParaRPr>
          </a:p>
        </p:txBody>
      </p:sp>
      <p:sp>
        <p:nvSpPr>
          <p:cNvPr id="24" name="CuadroTexto 14">
            <a:extLst>
              <a:ext uri="{FF2B5EF4-FFF2-40B4-BE49-F238E27FC236}">
                <a16:creationId xmlns:a16="http://schemas.microsoft.com/office/drawing/2014/main" id="{F4286DFD-F77F-DCA7-2912-D79CCDE1FD13}"/>
              </a:ext>
            </a:extLst>
          </p:cNvPr>
          <p:cNvSpPr txBox="1"/>
          <p:nvPr/>
        </p:nvSpPr>
        <p:spPr>
          <a:xfrm>
            <a:off x="6777125" y="4372551"/>
            <a:ext cx="4643996"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Intellectual</a:t>
            </a:r>
            <a:r>
              <a:rPr lang="es-ES" sz="3200" dirty="0">
                <a:solidFill>
                  <a:schemeClr val="bg1"/>
                </a:solidFill>
                <a:ea typeface="Calibri"/>
                <a:cs typeface="Calibri"/>
              </a:rPr>
              <a:t> </a:t>
            </a:r>
            <a:r>
              <a:rPr lang="es-ES" sz="3200" dirty="0" err="1">
                <a:solidFill>
                  <a:schemeClr val="bg1"/>
                </a:solidFill>
                <a:ea typeface="Calibri"/>
                <a:cs typeface="Calibri"/>
              </a:rPr>
              <a:t>property</a:t>
            </a:r>
            <a:endParaRPr lang="es-ES" sz="3200" dirty="0">
              <a:solidFill>
                <a:schemeClr val="bg1"/>
              </a:solidFill>
              <a:ea typeface="Calibri"/>
              <a:cs typeface="Calibri"/>
            </a:endParaRPr>
          </a:p>
        </p:txBody>
      </p:sp>
      <p:sp>
        <p:nvSpPr>
          <p:cNvPr id="27" name="CuadroTexto 14">
            <a:extLst>
              <a:ext uri="{FF2B5EF4-FFF2-40B4-BE49-F238E27FC236}">
                <a16:creationId xmlns:a16="http://schemas.microsoft.com/office/drawing/2014/main" id="{CAD9C7A2-5D12-2CCD-A17B-EBED601A0691}"/>
              </a:ext>
            </a:extLst>
          </p:cNvPr>
          <p:cNvSpPr txBox="1"/>
          <p:nvPr/>
        </p:nvSpPr>
        <p:spPr>
          <a:xfrm>
            <a:off x="1529789" y="2365959"/>
            <a:ext cx="4643996" cy="1077218"/>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Problem</a:t>
            </a:r>
            <a:r>
              <a:rPr lang="es-ES" sz="3200" dirty="0">
                <a:solidFill>
                  <a:schemeClr val="bg1"/>
                </a:solidFill>
                <a:ea typeface="Calibri"/>
                <a:cs typeface="Calibri"/>
              </a:rPr>
              <a:t> </a:t>
            </a:r>
            <a:r>
              <a:rPr lang="es-ES" sz="3200" dirty="0" err="1">
                <a:solidFill>
                  <a:schemeClr val="bg1"/>
                </a:solidFill>
                <a:ea typeface="Calibri"/>
                <a:cs typeface="Calibri"/>
              </a:rPr>
              <a:t>definition</a:t>
            </a:r>
            <a:r>
              <a:rPr lang="es-ES" sz="3200" dirty="0">
                <a:solidFill>
                  <a:schemeClr val="bg1"/>
                </a:solidFill>
                <a:ea typeface="Calibri"/>
                <a:cs typeface="Calibri"/>
              </a:rPr>
              <a:t> and objetives</a:t>
            </a:r>
          </a:p>
        </p:txBody>
      </p:sp>
      <p:sp>
        <p:nvSpPr>
          <p:cNvPr id="12" name="CuadroTexto 14">
            <a:extLst>
              <a:ext uri="{FF2B5EF4-FFF2-40B4-BE49-F238E27FC236}">
                <a16:creationId xmlns:a16="http://schemas.microsoft.com/office/drawing/2014/main" id="{67C5EF1F-31A8-B178-9058-23AA38CA995C}"/>
              </a:ext>
            </a:extLst>
          </p:cNvPr>
          <p:cNvSpPr txBox="1"/>
          <p:nvPr/>
        </p:nvSpPr>
        <p:spPr>
          <a:xfrm>
            <a:off x="6777125" y="5346432"/>
            <a:ext cx="4643996"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References</a:t>
            </a:r>
            <a:endParaRPr lang="es-ES" sz="3200" dirty="0">
              <a:solidFill>
                <a:schemeClr val="bg1"/>
              </a:solidFill>
              <a:ea typeface="Calibri"/>
              <a:cs typeface="Calibri"/>
            </a:endParaRPr>
          </a:p>
        </p:txBody>
      </p:sp>
      <p:sp>
        <p:nvSpPr>
          <p:cNvPr id="20" name="CuadroTexto 14">
            <a:extLst>
              <a:ext uri="{FF2B5EF4-FFF2-40B4-BE49-F238E27FC236}">
                <a16:creationId xmlns:a16="http://schemas.microsoft.com/office/drawing/2014/main" id="{E69F8A63-E468-146C-1201-58325E841A4E}"/>
              </a:ext>
            </a:extLst>
          </p:cNvPr>
          <p:cNvSpPr txBox="1"/>
          <p:nvPr/>
        </p:nvSpPr>
        <p:spPr>
          <a:xfrm>
            <a:off x="1515782" y="1516729"/>
            <a:ext cx="4643996"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ea typeface="Calibri"/>
                <a:cs typeface="Calibri"/>
              </a:rPr>
              <a:t>Significance</a:t>
            </a:r>
            <a:r>
              <a:rPr lang="es-ES" sz="3200" dirty="0">
                <a:solidFill>
                  <a:schemeClr val="bg1"/>
                </a:solidFill>
                <a:ea typeface="Calibri"/>
                <a:cs typeface="Calibri"/>
              </a:rPr>
              <a:t> </a:t>
            </a:r>
            <a:r>
              <a:rPr lang="es-ES" sz="3200" dirty="0" err="1">
                <a:solidFill>
                  <a:schemeClr val="bg1"/>
                </a:solidFill>
                <a:ea typeface="Calibri"/>
                <a:cs typeface="Calibri"/>
              </a:rPr>
              <a:t>statement</a:t>
            </a:r>
            <a:endParaRPr lang="es-ES" sz="3200" dirty="0">
              <a:solidFill>
                <a:schemeClr val="bg1"/>
              </a:solidFill>
              <a:ea typeface="Calibri"/>
              <a:cs typeface="Calibri"/>
            </a:endParaRPr>
          </a:p>
        </p:txBody>
      </p:sp>
      <p:sp>
        <p:nvSpPr>
          <p:cNvPr id="29" name="CuadroTexto 8">
            <a:extLst>
              <a:ext uri="{FF2B5EF4-FFF2-40B4-BE49-F238E27FC236}">
                <a16:creationId xmlns:a16="http://schemas.microsoft.com/office/drawing/2014/main" id="{1B74D939-BF32-471F-40ED-DA56EB98F3FB}"/>
              </a:ext>
            </a:extLst>
          </p:cNvPr>
          <p:cNvSpPr txBox="1"/>
          <p:nvPr/>
        </p:nvSpPr>
        <p:spPr>
          <a:xfrm>
            <a:off x="1427115" y="5638820"/>
            <a:ext cx="4688005" cy="1077218"/>
          </a:xfrm>
          <a:prstGeom prst="rect">
            <a:avLst/>
          </a:prstGeom>
          <a:noFill/>
        </p:spPr>
        <p:txBody>
          <a:bodyPr wrap="square" lIns="91440" tIns="45720" rIns="91440" bIns="45720" rtlCol="0" anchor="t">
            <a:spAutoFit/>
          </a:bodyPr>
          <a:lstStyle/>
          <a:p>
            <a:pPr marL="85725">
              <a:buClr>
                <a:schemeClr val="bg1"/>
              </a:buClr>
              <a:defRPr/>
            </a:pPr>
            <a:r>
              <a:rPr lang="es-ES" sz="3200" dirty="0">
                <a:solidFill>
                  <a:schemeClr val="bg1"/>
                </a:solidFill>
                <a:cs typeface="Calibri"/>
              </a:rPr>
              <a:t>RT in a plane </a:t>
            </a:r>
            <a:r>
              <a:rPr lang="es-ES" sz="3200" dirty="0" err="1">
                <a:solidFill>
                  <a:schemeClr val="bg1"/>
                </a:solidFill>
                <a:cs typeface="Calibri"/>
              </a:rPr>
              <a:t>parallel</a:t>
            </a:r>
            <a:r>
              <a:rPr lang="es-ES" sz="3200" dirty="0">
                <a:solidFill>
                  <a:schemeClr val="bg1"/>
                </a:solidFill>
                <a:cs typeface="Calibri"/>
              </a:rPr>
              <a:t> </a:t>
            </a:r>
            <a:r>
              <a:rPr lang="es-ES" sz="3200" dirty="0" err="1">
                <a:solidFill>
                  <a:schemeClr val="bg1"/>
                </a:solidFill>
                <a:cs typeface="Calibri"/>
              </a:rPr>
              <a:t>atmosphere</a:t>
            </a:r>
            <a:endParaRPr lang="es-ES" sz="3200" dirty="0">
              <a:solidFill>
                <a:schemeClr val="bg1"/>
              </a:solidFill>
              <a:cs typeface="Calibri"/>
            </a:endParaRPr>
          </a:p>
        </p:txBody>
      </p:sp>
      <p:sp>
        <p:nvSpPr>
          <p:cNvPr id="30" name="CuadroTexto 8">
            <a:extLst>
              <a:ext uri="{FF2B5EF4-FFF2-40B4-BE49-F238E27FC236}">
                <a16:creationId xmlns:a16="http://schemas.microsoft.com/office/drawing/2014/main" id="{C013868E-A9A7-2407-B716-247C4EF8D275}"/>
              </a:ext>
            </a:extLst>
          </p:cNvPr>
          <p:cNvSpPr txBox="1"/>
          <p:nvPr/>
        </p:nvSpPr>
        <p:spPr>
          <a:xfrm>
            <a:off x="6639229" y="998970"/>
            <a:ext cx="4688005" cy="1077218"/>
          </a:xfrm>
          <a:prstGeom prst="rect">
            <a:avLst/>
          </a:prstGeom>
          <a:noFill/>
        </p:spPr>
        <p:txBody>
          <a:bodyPr wrap="square" lIns="91440" tIns="45720" rIns="91440" bIns="45720" rtlCol="0" anchor="t">
            <a:spAutoFit/>
          </a:bodyPr>
          <a:lstStyle/>
          <a:p>
            <a:pPr marL="85725">
              <a:buClr>
                <a:schemeClr val="bg1"/>
              </a:buClr>
              <a:defRPr/>
            </a:pPr>
            <a:r>
              <a:rPr lang="es-ES" sz="3200" dirty="0">
                <a:solidFill>
                  <a:schemeClr val="bg1"/>
                </a:solidFill>
                <a:cs typeface="Calibri"/>
              </a:rPr>
              <a:t>Direct Aerosol </a:t>
            </a:r>
            <a:r>
              <a:rPr lang="es-ES" sz="3200" dirty="0" err="1">
                <a:solidFill>
                  <a:schemeClr val="bg1"/>
                </a:solidFill>
                <a:cs typeface="Calibri"/>
              </a:rPr>
              <a:t>Radiative</a:t>
            </a:r>
            <a:r>
              <a:rPr lang="es-ES" sz="3200" dirty="0">
                <a:solidFill>
                  <a:schemeClr val="bg1"/>
                </a:solidFill>
                <a:cs typeface="Calibri"/>
              </a:rPr>
              <a:t> </a:t>
            </a:r>
            <a:r>
              <a:rPr lang="es-ES" sz="3200" dirty="0" err="1">
                <a:solidFill>
                  <a:schemeClr val="bg1"/>
                </a:solidFill>
                <a:cs typeface="Calibri"/>
              </a:rPr>
              <a:t>Forcing</a:t>
            </a:r>
            <a:r>
              <a:rPr lang="es-ES" sz="3200" dirty="0">
                <a:solidFill>
                  <a:schemeClr val="bg1"/>
                </a:solidFill>
                <a:cs typeface="Calibri"/>
              </a:rPr>
              <a:t> (DARF)</a:t>
            </a:r>
          </a:p>
        </p:txBody>
      </p:sp>
      <p:sp>
        <p:nvSpPr>
          <p:cNvPr id="31" name="Rectángulo 6">
            <a:extLst>
              <a:ext uri="{FF2B5EF4-FFF2-40B4-BE49-F238E27FC236}">
                <a16:creationId xmlns:a16="http://schemas.microsoft.com/office/drawing/2014/main" id="{DF6FB15A-A8E3-3BCD-D1C1-DF07D0E1B4AD}"/>
              </a:ext>
            </a:extLst>
          </p:cNvPr>
          <p:cNvSpPr>
            <a:spLocks noChangeArrowheads="1"/>
          </p:cNvSpPr>
          <p:nvPr/>
        </p:nvSpPr>
        <p:spPr bwMode="auto">
          <a:xfrm>
            <a:off x="5713424" y="5016829"/>
            <a:ext cx="118731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0"/>
              </a:spcBef>
              <a:spcAft>
                <a:spcPct val="0"/>
              </a:spcAft>
              <a:buNone/>
              <a:defRPr/>
            </a:pPr>
            <a:r>
              <a:rPr lang="es-ES" altLang="es-CO" sz="6600" b="1" dirty="0">
                <a:solidFill>
                  <a:srgbClr val="02C9B6"/>
                </a:solidFill>
                <a:latin typeface="Arial" panose="020B0604020202020204" pitchFamily="34" charset="0"/>
                <a:cs typeface="Arial" panose="020B0604020202020204" pitchFamily="34" charset="0"/>
              </a:rPr>
              <a:t>10</a:t>
            </a:r>
            <a:endParaRPr lang="es-ES" altLang="es-CO" sz="6600" b="1" dirty="0">
              <a:solidFill>
                <a:srgbClr val="5BB8BC"/>
              </a:solidFill>
              <a:latin typeface="Arial" panose="020B0604020202020204" pitchFamily="34" charset="0"/>
              <a:cs typeface="Arial" panose="020B0604020202020204" pitchFamily="34" charset="0"/>
            </a:endParaRPr>
          </a:p>
        </p:txBody>
      </p:sp>
      <p:sp>
        <p:nvSpPr>
          <p:cNvPr id="32" name="CuadroTexto 10">
            <a:extLst>
              <a:ext uri="{FF2B5EF4-FFF2-40B4-BE49-F238E27FC236}">
                <a16:creationId xmlns:a16="http://schemas.microsoft.com/office/drawing/2014/main" id="{9FDE10A0-537E-7F67-8320-33D2B4E9CB74}"/>
              </a:ext>
            </a:extLst>
          </p:cNvPr>
          <p:cNvSpPr txBox="1"/>
          <p:nvPr/>
        </p:nvSpPr>
        <p:spPr>
          <a:xfrm>
            <a:off x="6711084" y="3285537"/>
            <a:ext cx="4343540" cy="584775"/>
          </a:xfrm>
          <a:prstGeom prst="rect">
            <a:avLst/>
          </a:prstGeom>
          <a:noFill/>
        </p:spPr>
        <p:txBody>
          <a:bodyPr wrap="square" lIns="91440" tIns="45720" rIns="91440" bIns="45720" rtlCol="0" anchor="t">
            <a:spAutoFit/>
          </a:bodyPr>
          <a:lstStyle/>
          <a:p>
            <a:pPr marL="85725">
              <a:buClr>
                <a:schemeClr val="bg1"/>
              </a:buClr>
              <a:defRPr/>
            </a:pPr>
            <a:r>
              <a:rPr lang="es-ES" sz="3200" dirty="0" err="1">
                <a:solidFill>
                  <a:schemeClr val="bg1"/>
                </a:solidFill>
                <a:cs typeface="Calibri"/>
              </a:rPr>
              <a:t>Conclusions</a:t>
            </a:r>
            <a:endParaRPr lang="es-ES" sz="3200" dirty="0">
              <a:solidFill>
                <a:schemeClr val="bg1"/>
              </a:solidFill>
              <a:cs typeface="Calibri"/>
            </a:endParaRPr>
          </a:p>
        </p:txBody>
      </p:sp>
    </p:spTree>
    <p:extLst>
      <p:ext uri="{BB962C8B-B14F-4D97-AF65-F5344CB8AC3E}">
        <p14:creationId xmlns:p14="http://schemas.microsoft.com/office/powerpoint/2010/main" val="337535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Rectángulo">
            <a:extLst>
              <a:ext uri="{FF2B5EF4-FFF2-40B4-BE49-F238E27FC236}">
                <a16:creationId xmlns:a16="http://schemas.microsoft.com/office/drawing/2014/main" id="{0483113E-5896-5D89-EF7E-F11558F45A0C}"/>
              </a:ext>
            </a:extLst>
          </p:cNvPr>
          <p:cNvSpPr/>
          <p:nvPr/>
        </p:nvSpPr>
        <p:spPr>
          <a:xfrm>
            <a:off x="2813805" y="272841"/>
            <a:ext cx="6534892"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References</a:t>
            </a:r>
            <a:endParaRPr lang="es-ES" sz="4000" b="1" dirty="0">
              <a:solidFill>
                <a:srgbClr val="009BAF"/>
              </a:solidFill>
              <a:latin typeface="Arial"/>
              <a:cs typeface="Arial"/>
            </a:endParaRPr>
          </a:p>
        </p:txBody>
      </p:sp>
      <p:sp>
        <p:nvSpPr>
          <p:cNvPr id="5" name="CuadroTexto 4">
            <a:extLst>
              <a:ext uri="{FF2B5EF4-FFF2-40B4-BE49-F238E27FC236}">
                <a16:creationId xmlns:a16="http://schemas.microsoft.com/office/drawing/2014/main" id="{B592971A-CED3-C298-2089-693E1F5A56BA}"/>
              </a:ext>
            </a:extLst>
          </p:cNvPr>
          <p:cNvSpPr txBox="1"/>
          <p:nvPr/>
        </p:nvSpPr>
        <p:spPr>
          <a:xfrm>
            <a:off x="450604" y="2012220"/>
            <a:ext cx="11397267" cy="4801314"/>
          </a:xfrm>
          <a:prstGeom prst="rect">
            <a:avLst/>
          </a:prstGeom>
          <a:noFill/>
        </p:spPr>
        <p:txBody>
          <a:bodyPr wrap="square">
            <a:spAutoFit/>
          </a:bodyPr>
          <a:lstStyle/>
          <a:p>
            <a:pPr algn="just"/>
            <a:r>
              <a:rPr lang="en-US" dirty="0">
                <a:solidFill>
                  <a:schemeClr val="accent2"/>
                </a:solidFill>
                <a:ea typeface="Calibri" panose="020F0502020204030204" pitchFamily="34" charset="0"/>
                <a:cs typeface="Arial" panose="020B0604020202020204" pitchFamily="34" charset="0"/>
              </a:rPr>
              <a:t>[9] </a:t>
            </a:r>
            <a:r>
              <a:rPr lang="en-US" i="1" dirty="0">
                <a:solidFill>
                  <a:schemeClr val="accent1">
                    <a:lumMod val="75000"/>
                  </a:schemeClr>
                </a:solidFill>
              </a:rPr>
              <a:t>The Abundance of Carbon Monoxide in Neptune's Atmosphere - Scientific Figure on ResearchGate. Available from: https://www.researchgate.net/figure/Setup-of-the-plane-parallel-atmosphere-used-in-calculating-the-Neptune-model_fig12_253391065 [accessed 11 Mar, 2024]</a:t>
            </a:r>
            <a:endParaRPr lang="en-US" sz="1800" dirty="0">
              <a:solidFill>
                <a:srgbClr val="009BAF"/>
              </a:solidFill>
              <a:effectLst/>
              <a:ea typeface="Calibri" panose="020F0502020204030204" pitchFamily="34" charset="0"/>
              <a:cs typeface="Times New Roman" panose="02020603050405020304" pitchFamily="18" charset="0"/>
            </a:endParaRPr>
          </a:p>
          <a:p>
            <a:pPr algn="just"/>
            <a:r>
              <a:rPr lang="en-US" sz="1800" dirty="0">
                <a:solidFill>
                  <a:srgbClr val="009BAF"/>
                </a:solidFill>
                <a:effectLst/>
                <a:ea typeface="Calibri" panose="020F0502020204030204" pitchFamily="34" charset="0"/>
                <a:cs typeface="Times New Roman" panose="02020603050405020304" pitchFamily="18" charset="0"/>
              </a:rPr>
              <a:t>[10]	 </a:t>
            </a:r>
            <a:r>
              <a:rPr lang="en-US" sz="1800" dirty="0">
                <a:effectLst/>
                <a:ea typeface="Calibri" panose="020F0502020204030204" pitchFamily="34" charset="0"/>
                <a:cs typeface="Arial" panose="020B0604020202020204" pitchFamily="34" charset="0"/>
              </a:rPr>
              <a:t>Z. Shu et al., “Long-term variations in aerosol optical properties, types, and radiative forcing in the Sichuan Basin, Southwest China,” Sci. Total Environ., vol. 807, p. 151490, Feb. 2022, </a:t>
            </a:r>
            <a:r>
              <a:rPr lang="en-US" sz="1800" dirty="0" err="1">
                <a:effectLst/>
                <a:ea typeface="Calibri" panose="020F0502020204030204" pitchFamily="34" charset="0"/>
                <a:cs typeface="Arial" panose="020B0604020202020204" pitchFamily="34" charset="0"/>
              </a:rPr>
              <a:t>doi</a:t>
            </a:r>
            <a:r>
              <a:rPr lang="en-US" sz="1800" dirty="0">
                <a:effectLst/>
                <a:ea typeface="Calibri" panose="020F0502020204030204" pitchFamily="34" charset="0"/>
                <a:cs typeface="Arial" panose="020B0604020202020204" pitchFamily="34" charset="0"/>
              </a:rPr>
              <a:t>: 10.1016/j.scitotenv.2021.151490.</a:t>
            </a:r>
          </a:p>
          <a:p>
            <a:pPr algn="just"/>
            <a:r>
              <a:rPr lang="en-US" dirty="0">
                <a:solidFill>
                  <a:schemeClr val="accent2"/>
                </a:solidFill>
                <a:ea typeface="Calibri" panose="020F0502020204030204" pitchFamily="34" charset="0"/>
                <a:cs typeface="Arial" panose="020B0604020202020204" pitchFamily="34" charset="0"/>
              </a:rPr>
              <a:t>[11] </a:t>
            </a:r>
            <a:r>
              <a:rPr lang="en-US" i="1" dirty="0"/>
              <a:t>“AERONET Aerosol Optical Depth Data Display Interface.” Aerosol Robotic Network (AERONET) Homepage. Accessed: May 2, 2024. [Online]. Available: </a:t>
            </a:r>
            <a:r>
              <a:rPr lang="en-US" i="1" dirty="0">
                <a:hlinkClick r:id="rId2"/>
              </a:rPr>
              <a:t>https://aeronet.gsfc.nasa.gov/cgi-bin/data_display_aod_v3</a:t>
            </a:r>
            <a:endParaRPr lang="en-US" i="1" dirty="0"/>
          </a:p>
          <a:p>
            <a:pPr algn="just"/>
            <a:r>
              <a:rPr lang="en-US" sz="1800" dirty="0">
                <a:solidFill>
                  <a:srgbClr val="009BAF"/>
                </a:solidFill>
                <a:effectLst/>
                <a:ea typeface="Calibri" panose="020F0502020204030204" pitchFamily="34" charset="0"/>
                <a:cs typeface="Times New Roman" panose="02020603050405020304" pitchFamily="18" charset="0"/>
              </a:rPr>
              <a:t>[12</a:t>
            </a:r>
            <a:r>
              <a:rPr lang="en-US" sz="1800" dirty="0">
                <a:solidFill>
                  <a:srgbClr val="009BAF"/>
                </a:solidFill>
                <a:effectLst/>
                <a:ea typeface="Calibri" panose="020F0502020204030204" pitchFamily="34" charset="0"/>
                <a:cs typeface="Arial" panose="020B0604020202020204" pitchFamily="34" charset="0"/>
              </a:rPr>
              <a:t>]</a:t>
            </a:r>
            <a:r>
              <a:rPr lang="en-US" sz="1800" dirty="0">
                <a:solidFill>
                  <a:srgbClr val="009BAF"/>
                </a:solidFill>
                <a:effectLst/>
                <a:ea typeface="Calibri" panose="020F0502020204030204" pitchFamily="34" charset="0"/>
                <a:cs typeface="Times New Roman" panose="02020603050405020304" pitchFamily="18" charset="0"/>
              </a:rPr>
              <a:t>    	</a:t>
            </a:r>
            <a:r>
              <a:rPr lang="en-US" i="1" dirty="0"/>
              <a:t>Y. </a:t>
            </a:r>
            <a:r>
              <a:rPr lang="en-US" i="1" dirty="0" err="1"/>
              <a:t>Dahima</a:t>
            </a:r>
            <a:r>
              <a:rPr lang="en-US" i="1" dirty="0"/>
              <a:t>, T. </a:t>
            </a:r>
            <a:r>
              <a:rPr lang="en-US" i="1" dirty="0" err="1"/>
              <a:t>Turakhia</a:t>
            </a:r>
            <a:r>
              <a:rPr lang="en-US" i="1" dirty="0"/>
              <a:t>, A. Chhabra, and R. Iyer, “Estimation of Aerosol Radiative Forcing Over an Urban Environment Using Radiative Transfer Model,” in 2020 IEEE India Geoscience and Remote Sensing Symposium (</a:t>
            </a:r>
            <a:r>
              <a:rPr lang="en-US" i="1" dirty="0" err="1"/>
              <a:t>InGARSS</a:t>
            </a:r>
            <a:r>
              <a:rPr lang="en-US" i="1" dirty="0"/>
              <a:t>), Ahmedabad, India: IEEE, Dec. 2020, pp. 185–188. </a:t>
            </a:r>
            <a:r>
              <a:rPr lang="en-US" i="1" dirty="0" err="1"/>
              <a:t>doi</a:t>
            </a:r>
            <a:r>
              <a:rPr lang="en-US" i="1" dirty="0"/>
              <a:t>: 10.1109/InGARSS48198.2020.9358932.</a:t>
            </a:r>
          </a:p>
          <a:p>
            <a:pPr algn="just"/>
            <a:r>
              <a:rPr lang="en-US" i="1" dirty="0"/>
              <a:t>[13] ResearchGate, "Prediction of radiative heat transfer using multi-flux method in space application," [Online]. Available: https://www.researchgate.net/publication/281211595_Prediction_of_radiative_heat_transfer_using_multi-flux_method_in_space_application/figures?lo=1. [Accessed: Jun. 4, 2024].</a:t>
            </a:r>
          </a:p>
          <a:p>
            <a:pPr algn="just"/>
            <a:endParaRPr lang="en-US" i="1" dirty="0"/>
          </a:p>
          <a:p>
            <a:pPr algn="just"/>
            <a:endParaRPr lang="en-US" i="1" dirty="0"/>
          </a:p>
          <a:p>
            <a:pPr algn="just"/>
            <a:r>
              <a:rPr lang="en-US" sz="1800" dirty="0">
                <a:effectLst/>
                <a:ea typeface="Calibri" panose="020F0502020204030204" pitchFamily="34" charset="0"/>
                <a:cs typeface="Arial" panose="020B0604020202020204" pitchFamily="34" charset="0"/>
              </a:rPr>
              <a:t> </a:t>
            </a:r>
          </a:p>
          <a:p>
            <a:pPr algn="just"/>
            <a:endParaRPr lang="en-US" sz="1800" dirty="0">
              <a:effectLst/>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F6AF91B6-9748-7441-BE0B-7FEDD6B69C1D}"/>
              </a:ext>
            </a:extLst>
          </p:cNvPr>
          <p:cNvSpPr txBox="1"/>
          <p:nvPr/>
        </p:nvSpPr>
        <p:spPr>
          <a:xfrm>
            <a:off x="11590553" y="0"/>
            <a:ext cx="601447" cy="584775"/>
          </a:xfrm>
          <a:prstGeom prst="rect">
            <a:avLst/>
          </a:prstGeom>
          <a:noFill/>
        </p:spPr>
        <p:txBody>
          <a:bodyPr wrap="none" rtlCol="0">
            <a:spAutoFit/>
          </a:bodyPr>
          <a:lstStyle/>
          <a:p>
            <a:r>
              <a:rPr lang="es-CO" sz="3200" b="1" dirty="0"/>
              <a:t>20</a:t>
            </a:r>
          </a:p>
        </p:txBody>
      </p:sp>
      <p:sp>
        <p:nvSpPr>
          <p:cNvPr id="3" name="Rectángulo: esquinas redondeadas 3">
            <a:extLst>
              <a:ext uri="{FF2B5EF4-FFF2-40B4-BE49-F238E27FC236}">
                <a16:creationId xmlns:a16="http://schemas.microsoft.com/office/drawing/2014/main" id="{596DF93C-01AA-0065-2025-81507FCA105C}"/>
              </a:ext>
            </a:extLst>
          </p:cNvPr>
          <p:cNvSpPr/>
          <p:nvPr/>
        </p:nvSpPr>
        <p:spPr>
          <a:xfrm>
            <a:off x="206477" y="1769806"/>
            <a:ext cx="11749549" cy="4139382"/>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2">
            <a:extLst>
              <a:ext uri="{FF2B5EF4-FFF2-40B4-BE49-F238E27FC236}">
                <a16:creationId xmlns:a16="http://schemas.microsoft.com/office/drawing/2014/main" id="{9D051F2F-E786-B6C8-EB14-515FDD04BCCF}"/>
              </a:ext>
            </a:extLst>
          </p:cNvPr>
          <p:cNvSpPr/>
          <p:nvPr/>
        </p:nvSpPr>
        <p:spPr>
          <a:xfrm>
            <a:off x="4294914" y="179008"/>
            <a:ext cx="3572673" cy="677678"/>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87862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THANKS</a:t>
            </a:r>
          </a:p>
        </p:txBody>
      </p:sp>
      <p:sp>
        <p:nvSpPr>
          <p:cNvPr id="4" name="CuadroTexto 3">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
        <p:nvSpPr>
          <p:cNvPr id="6" name="Rectángulo 5">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pic>
        <p:nvPicPr>
          <p:cNvPr id="8" name="Imagen 7">
            <a:extLst>
              <a:ext uri="{FF2B5EF4-FFF2-40B4-BE49-F238E27FC236}">
                <a16:creationId xmlns:a16="http://schemas.microsoft.com/office/drawing/2014/main" id="{2CE3C6AB-3804-407A-8EFA-090498F34A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705" y="5810933"/>
            <a:ext cx="3005421" cy="571652"/>
          </a:xfrm>
          <a:prstGeom prst="rect">
            <a:avLst/>
          </a:prstGeom>
        </p:spPr>
      </p:pic>
    </p:spTree>
    <p:extLst>
      <p:ext uri="{BB962C8B-B14F-4D97-AF65-F5344CB8AC3E}">
        <p14:creationId xmlns:p14="http://schemas.microsoft.com/office/powerpoint/2010/main" val="3125500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420B9-7F90-3E4E-A3BA-A59DA45E08A7}"/>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AB95B5E-7A8C-6F44-CFB9-474092FCDF15}"/>
              </a:ext>
            </a:extLst>
          </p:cNvPr>
          <p:cNvSpPr/>
          <p:nvPr/>
        </p:nvSpPr>
        <p:spPr>
          <a:xfrm>
            <a:off x="1468317" y="215985"/>
            <a:ext cx="9397341"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Significance</a:t>
            </a:r>
            <a:r>
              <a:rPr lang="es-ES" sz="4000" b="1" dirty="0">
                <a:solidFill>
                  <a:srgbClr val="009BAF"/>
                </a:solidFill>
                <a:latin typeface="Arial"/>
                <a:cs typeface="Arial"/>
              </a:rPr>
              <a:t> </a:t>
            </a:r>
            <a:r>
              <a:rPr lang="es-ES" sz="4000" b="1" dirty="0" err="1">
                <a:solidFill>
                  <a:srgbClr val="009BAF"/>
                </a:solidFill>
                <a:latin typeface="Arial"/>
                <a:cs typeface="Arial"/>
              </a:rPr>
              <a:t>statement</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2FE66463-32C2-3E98-D56E-26A004FCE659}"/>
              </a:ext>
            </a:extLst>
          </p:cNvPr>
          <p:cNvSpPr/>
          <p:nvPr/>
        </p:nvSpPr>
        <p:spPr>
          <a:xfrm>
            <a:off x="1799303" y="71593"/>
            <a:ext cx="8809703" cy="72131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4547F635-E3AD-DD73-F23A-4AB74A78AAC6}"/>
              </a:ext>
            </a:extLst>
          </p:cNvPr>
          <p:cNvSpPr/>
          <p:nvPr/>
        </p:nvSpPr>
        <p:spPr>
          <a:xfrm>
            <a:off x="1032387" y="1057874"/>
            <a:ext cx="10304207"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0">
            <a:extLst>
              <a:ext uri="{FF2B5EF4-FFF2-40B4-BE49-F238E27FC236}">
                <a16:creationId xmlns:a16="http://schemas.microsoft.com/office/drawing/2014/main" id="{54140DB2-4C36-1822-EA48-2EA00862ADF0}"/>
              </a:ext>
            </a:extLst>
          </p:cNvPr>
          <p:cNvSpPr txBox="1"/>
          <p:nvPr/>
        </p:nvSpPr>
        <p:spPr>
          <a:xfrm>
            <a:off x="1696839" y="1290600"/>
            <a:ext cx="8798319" cy="1323439"/>
          </a:xfrm>
          <a:prstGeom prst="rect">
            <a:avLst/>
          </a:prstGeom>
          <a:noFill/>
        </p:spPr>
        <p:txBody>
          <a:bodyPr wrap="square">
            <a:spAutoFit/>
          </a:bodyPr>
          <a:lstStyle/>
          <a:p>
            <a:pPr algn="just"/>
            <a:r>
              <a:rPr lang="en-US" sz="2000" b="1" kern="100" dirty="0">
                <a:latin typeface="Calibri" panose="020F0502020204030204" pitchFamily="34" charset="0"/>
                <a:ea typeface="Aptos" panose="020B0004020202020204" pitchFamily="34" charset="0"/>
                <a:cs typeface="Times New Roman" panose="02020603050405020304" pitchFamily="18" charset="0"/>
              </a:rPr>
              <a:t>Global temperatures have risen by 1.1°C since the 19th century, with aerosols helping to mitigate this increase. Estimating ARF in the </a:t>
            </a:r>
            <a:r>
              <a:rPr lang="en-US" sz="2000" b="1" kern="100" dirty="0" err="1">
                <a:latin typeface="Calibri" panose="020F0502020204030204" pitchFamily="34" charset="0"/>
                <a:ea typeface="Aptos" panose="020B0004020202020204" pitchFamily="34" charset="0"/>
                <a:cs typeface="Times New Roman" panose="02020603050405020304" pitchFamily="18" charset="0"/>
              </a:rPr>
              <a:t>Aburrá</a:t>
            </a:r>
            <a:r>
              <a:rPr lang="en-US" sz="2000" b="1" kern="100" dirty="0">
                <a:latin typeface="Calibri" panose="020F0502020204030204" pitchFamily="34" charset="0"/>
                <a:ea typeface="Aptos" panose="020B0004020202020204" pitchFamily="34" charset="0"/>
                <a:cs typeface="Times New Roman" panose="02020603050405020304" pitchFamily="18" charset="0"/>
              </a:rPr>
              <a:t> Valley is crucial for accurate climate predictions and supporting Medellín’s Climate Action Plan 2020-2050. This research aids policymakers in addressing climate challenges effectively.</a:t>
            </a:r>
            <a:endParaRPr lang="es-CO" sz="2800" b="1" dirty="0">
              <a:latin typeface="Söhne"/>
              <a:cs typeface="Segoe UI Semibold" panose="020B0702040204020203" pitchFamily="34" charset="0"/>
            </a:endParaRPr>
          </a:p>
        </p:txBody>
      </p:sp>
      <p:sp>
        <p:nvSpPr>
          <p:cNvPr id="18" name="CuadroTexto 17">
            <a:extLst>
              <a:ext uri="{FF2B5EF4-FFF2-40B4-BE49-F238E27FC236}">
                <a16:creationId xmlns:a16="http://schemas.microsoft.com/office/drawing/2014/main" id="{A034432F-581B-E9BD-A14A-3E49BC7F01BD}"/>
              </a:ext>
            </a:extLst>
          </p:cNvPr>
          <p:cNvSpPr txBox="1"/>
          <p:nvPr/>
        </p:nvSpPr>
        <p:spPr>
          <a:xfrm>
            <a:off x="11798944" y="0"/>
            <a:ext cx="393056" cy="584775"/>
          </a:xfrm>
          <a:prstGeom prst="rect">
            <a:avLst/>
          </a:prstGeom>
          <a:noFill/>
        </p:spPr>
        <p:txBody>
          <a:bodyPr wrap="none" rtlCol="0">
            <a:spAutoFit/>
          </a:bodyPr>
          <a:lstStyle/>
          <a:p>
            <a:r>
              <a:rPr lang="es-CO" sz="3200" b="1" dirty="0"/>
              <a:t>3</a:t>
            </a:r>
          </a:p>
        </p:txBody>
      </p:sp>
      <p:pic>
        <p:nvPicPr>
          <p:cNvPr id="1026" name="Picture 2" descr="Global Warming Vectores, Iconos, Gráficos y Fondos para Descargar Gratis">
            <a:extLst>
              <a:ext uri="{FF2B5EF4-FFF2-40B4-BE49-F238E27FC236}">
                <a16:creationId xmlns:a16="http://schemas.microsoft.com/office/drawing/2014/main" id="{C4F30D13-2CBB-BC5B-BB1A-7DD5DB82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226" y="2717813"/>
            <a:ext cx="4855546" cy="341572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2">
            <a:extLst>
              <a:ext uri="{FF2B5EF4-FFF2-40B4-BE49-F238E27FC236}">
                <a16:creationId xmlns:a16="http://schemas.microsoft.com/office/drawing/2014/main" id="{5E458CB1-BD5A-C622-ACFA-842DD8D20BE5}"/>
              </a:ext>
            </a:extLst>
          </p:cNvPr>
          <p:cNvSpPr/>
          <p:nvPr/>
        </p:nvSpPr>
        <p:spPr>
          <a:xfrm>
            <a:off x="3959391" y="2746520"/>
            <a:ext cx="4073563" cy="3536293"/>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16">
            <a:extLst>
              <a:ext uri="{FF2B5EF4-FFF2-40B4-BE49-F238E27FC236}">
                <a16:creationId xmlns:a16="http://schemas.microsoft.com/office/drawing/2014/main" id="{8D0F8B5E-3849-3006-D44D-D55096D2CA01}"/>
              </a:ext>
            </a:extLst>
          </p:cNvPr>
          <p:cNvSpPr txBox="1"/>
          <p:nvPr/>
        </p:nvSpPr>
        <p:spPr>
          <a:xfrm>
            <a:off x="1399271" y="6550223"/>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[1], [2]</a:t>
            </a:r>
            <a:endParaRPr lang="es-CO" sz="1400" dirty="0"/>
          </a:p>
        </p:txBody>
      </p:sp>
    </p:spTree>
    <p:extLst>
      <p:ext uri="{BB962C8B-B14F-4D97-AF65-F5344CB8AC3E}">
        <p14:creationId xmlns:p14="http://schemas.microsoft.com/office/powerpoint/2010/main" val="38251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420B9-7F90-3E4E-A3BA-A59DA45E08A7}"/>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AB95B5E-7A8C-6F44-CFB9-474092FCDF15}"/>
              </a:ext>
            </a:extLst>
          </p:cNvPr>
          <p:cNvSpPr/>
          <p:nvPr/>
        </p:nvSpPr>
        <p:spPr>
          <a:xfrm>
            <a:off x="1468317" y="215985"/>
            <a:ext cx="9397341"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Problem</a:t>
            </a:r>
            <a:r>
              <a:rPr lang="es-ES" sz="4000" b="1" dirty="0">
                <a:solidFill>
                  <a:srgbClr val="009BAF"/>
                </a:solidFill>
                <a:latin typeface="Arial"/>
                <a:cs typeface="Arial"/>
              </a:rPr>
              <a:t> </a:t>
            </a:r>
            <a:r>
              <a:rPr lang="es-ES" sz="4000" b="1" dirty="0" err="1">
                <a:solidFill>
                  <a:srgbClr val="009BAF"/>
                </a:solidFill>
                <a:latin typeface="Arial"/>
                <a:cs typeface="Arial"/>
              </a:rPr>
              <a:t>definition</a:t>
            </a:r>
            <a:r>
              <a:rPr lang="es-ES" sz="4000" b="1" dirty="0">
                <a:solidFill>
                  <a:srgbClr val="009BAF"/>
                </a:solidFill>
                <a:latin typeface="Arial"/>
                <a:cs typeface="Arial"/>
              </a:rPr>
              <a:t> and objetives</a:t>
            </a:r>
          </a:p>
        </p:txBody>
      </p:sp>
      <p:sp>
        <p:nvSpPr>
          <p:cNvPr id="3" name="Rectángulo 2">
            <a:extLst>
              <a:ext uri="{FF2B5EF4-FFF2-40B4-BE49-F238E27FC236}">
                <a16:creationId xmlns:a16="http://schemas.microsoft.com/office/drawing/2014/main" id="{2FE66463-32C2-3E98-D56E-26A004FCE659}"/>
              </a:ext>
            </a:extLst>
          </p:cNvPr>
          <p:cNvSpPr/>
          <p:nvPr/>
        </p:nvSpPr>
        <p:spPr>
          <a:xfrm>
            <a:off x="1799303" y="71593"/>
            <a:ext cx="8809703" cy="72131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esquinas redondeadas 3">
            <a:extLst>
              <a:ext uri="{FF2B5EF4-FFF2-40B4-BE49-F238E27FC236}">
                <a16:creationId xmlns:a16="http://schemas.microsoft.com/office/drawing/2014/main" id="{238070E6-9AF5-6993-FC4D-65D111629DAE}"/>
              </a:ext>
            </a:extLst>
          </p:cNvPr>
          <p:cNvSpPr/>
          <p:nvPr/>
        </p:nvSpPr>
        <p:spPr>
          <a:xfrm>
            <a:off x="382066" y="1057874"/>
            <a:ext cx="3432638"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4547F635-E3AD-DD73-F23A-4AB74A78AAC6}"/>
              </a:ext>
            </a:extLst>
          </p:cNvPr>
          <p:cNvSpPr/>
          <p:nvPr/>
        </p:nvSpPr>
        <p:spPr>
          <a:xfrm>
            <a:off x="4172507" y="1057874"/>
            <a:ext cx="7637427"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7AF8A4B3-768B-187E-537B-A9123F98D232}"/>
              </a:ext>
            </a:extLst>
          </p:cNvPr>
          <p:cNvSpPr/>
          <p:nvPr/>
        </p:nvSpPr>
        <p:spPr>
          <a:xfrm>
            <a:off x="796412" y="814885"/>
            <a:ext cx="2553171" cy="95866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800" dirty="0" err="1">
                <a:latin typeface="Arial" panose="020B0604020202020204" pitchFamily="34" charset="0"/>
                <a:cs typeface="Arial" panose="020B0604020202020204" pitchFamily="34" charset="0"/>
              </a:rPr>
              <a:t>Problem</a:t>
            </a:r>
            <a:r>
              <a:rPr lang="es-CO" sz="2800" dirty="0">
                <a:latin typeface="Arial" panose="020B0604020202020204" pitchFamily="34" charset="0"/>
                <a:cs typeface="Arial" panose="020B0604020202020204" pitchFamily="34" charset="0"/>
              </a:rPr>
              <a:t>?</a:t>
            </a:r>
            <a:endParaRPr lang="es-CO" sz="24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71B164C-8D75-42E8-FB66-9D81A4F75638}"/>
              </a:ext>
            </a:extLst>
          </p:cNvPr>
          <p:cNvSpPr txBox="1"/>
          <p:nvPr/>
        </p:nvSpPr>
        <p:spPr>
          <a:xfrm>
            <a:off x="580397" y="3624100"/>
            <a:ext cx="3035971" cy="2308324"/>
          </a:xfrm>
          <a:prstGeom prst="rect">
            <a:avLst/>
          </a:prstGeom>
          <a:noFill/>
        </p:spPr>
        <p:txBody>
          <a:bodyPr wrap="square">
            <a:spAutoFit/>
          </a:bodyPr>
          <a:lstStyle/>
          <a:p>
            <a:pPr algn="just"/>
            <a:br>
              <a:rPr lang="es-ES" dirty="0"/>
            </a:br>
            <a:r>
              <a:rPr lang="es-CO" dirty="0" err="1"/>
              <a:t>Would</a:t>
            </a:r>
            <a:r>
              <a:rPr lang="es-CO" dirty="0"/>
              <a:t> </a:t>
            </a:r>
            <a:r>
              <a:rPr lang="es-CO" dirty="0" err="1"/>
              <a:t>the</a:t>
            </a:r>
            <a:r>
              <a:rPr lang="es-CO" dirty="0"/>
              <a:t> </a:t>
            </a:r>
            <a:r>
              <a:rPr lang="es-CO" dirty="0" err="1"/>
              <a:t>application</a:t>
            </a:r>
            <a:r>
              <a:rPr lang="es-CO" dirty="0"/>
              <a:t> </a:t>
            </a:r>
            <a:r>
              <a:rPr lang="es-CO" dirty="0" err="1"/>
              <a:t>of</a:t>
            </a:r>
            <a:r>
              <a:rPr lang="es-CO" dirty="0"/>
              <a:t> </a:t>
            </a:r>
            <a:r>
              <a:rPr lang="es-CO" dirty="0" err="1"/>
              <a:t>the</a:t>
            </a:r>
            <a:r>
              <a:rPr lang="es-CO" dirty="0"/>
              <a:t> SBDART </a:t>
            </a:r>
            <a:r>
              <a:rPr lang="es-CO" dirty="0" err="1"/>
              <a:t>model</a:t>
            </a:r>
            <a:r>
              <a:rPr lang="es-CO" dirty="0"/>
              <a:t> </a:t>
            </a:r>
            <a:r>
              <a:rPr lang="es-CO" dirty="0" err="1"/>
              <a:t>considering</a:t>
            </a:r>
            <a:r>
              <a:rPr lang="es-CO" dirty="0"/>
              <a:t> </a:t>
            </a:r>
            <a:r>
              <a:rPr lang="es-CO" dirty="0" err="1"/>
              <a:t>the</a:t>
            </a:r>
            <a:r>
              <a:rPr lang="es-CO" dirty="0"/>
              <a:t> </a:t>
            </a:r>
            <a:r>
              <a:rPr lang="es-CO" dirty="0" err="1"/>
              <a:t>optical</a:t>
            </a:r>
            <a:r>
              <a:rPr lang="es-CO" dirty="0"/>
              <a:t> and </a:t>
            </a:r>
            <a:r>
              <a:rPr lang="es-CO" dirty="0" err="1"/>
              <a:t>physical</a:t>
            </a:r>
            <a:r>
              <a:rPr lang="es-CO" dirty="0"/>
              <a:t> </a:t>
            </a:r>
            <a:r>
              <a:rPr lang="es-CO" dirty="0" err="1"/>
              <a:t>properties</a:t>
            </a:r>
            <a:r>
              <a:rPr lang="es-CO" dirty="0"/>
              <a:t> </a:t>
            </a:r>
            <a:r>
              <a:rPr lang="es-CO" dirty="0" err="1"/>
              <a:t>of</a:t>
            </a:r>
            <a:r>
              <a:rPr lang="es-CO" dirty="0"/>
              <a:t> local </a:t>
            </a:r>
            <a:r>
              <a:rPr lang="es-CO" dirty="0" err="1"/>
              <a:t>aerosols</a:t>
            </a:r>
            <a:r>
              <a:rPr lang="es-CO" dirty="0"/>
              <a:t> </a:t>
            </a:r>
            <a:r>
              <a:rPr lang="es-CO" dirty="0" err="1"/>
              <a:t>allow</a:t>
            </a:r>
            <a:r>
              <a:rPr lang="es-CO" dirty="0"/>
              <a:t> </a:t>
            </a:r>
            <a:r>
              <a:rPr lang="es-CO" dirty="0" err="1"/>
              <a:t>us</a:t>
            </a:r>
            <a:r>
              <a:rPr lang="es-CO" dirty="0"/>
              <a:t> </a:t>
            </a:r>
            <a:r>
              <a:rPr lang="es-CO" dirty="0" err="1"/>
              <a:t>to</a:t>
            </a:r>
            <a:r>
              <a:rPr lang="es-CO" dirty="0"/>
              <a:t> </a:t>
            </a:r>
            <a:r>
              <a:rPr lang="es-CO" dirty="0" err="1"/>
              <a:t>know</a:t>
            </a:r>
            <a:r>
              <a:rPr lang="es-CO" dirty="0"/>
              <a:t> </a:t>
            </a:r>
            <a:r>
              <a:rPr lang="es-CO" dirty="0" err="1"/>
              <a:t>the</a:t>
            </a:r>
            <a:r>
              <a:rPr lang="es-CO" dirty="0"/>
              <a:t> </a:t>
            </a:r>
            <a:r>
              <a:rPr lang="es-CO" dirty="0" err="1"/>
              <a:t>radiative</a:t>
            </a:r>
            <a:r>
              <a:rPr lang="es-CO" dirty="0"/>
              <a:t> </a:t>
            </a:r>
            <a:r>
              <a:rPr lang="es-CO" dirty="0" err="1"/>
              <a:t>forcing</a:t>
            </a:r>
            <a:r>
              <a:rPr lang="es-CO" dirty="0"/>
              <a:t> </a:t>
            </a:r>
            <a:r>
              <a:rPr lang="es-CO" dirty="0" err="1"/>
              <a:t>due</a:t>
            </a:r>
            <a:r>
              <a:rPr lang="es-CO" dirty="0"/>
              <a:t> </a:t>
            </a:r>
            <a:r>
              <a:rPr lang="es-CO" dirty="0" err="1"/>
              <a:t>to</a:t>
            </a:r>
            <a:r>
              <a:rPr lang="es-CO" dirty="0"/>
              <a:t> </a:t>
            </a:r>
            <a:r>
              <a:rPr lang="es-CO" dirty="0" err="1"/>
              <a:t>these</a:t>
            </a:r>
            <a:r>
              <a:rPr lang="es-CO" dirty="0"/>
              <a:t> </a:t>
            </a:r>
            <a:r>
              <a:rPr lang="es-CO" dirty="0" err="1"/>
              <a:t>particles</a:t>
            </a:r>
            <a:r>
              <a:rPr lang="es-CO" dirty="0"/>
              <a:t> in </a:t>
            </a:r>
            <a:r>
              <a:rPr lang="es-CO" dirty="0" err="1"/>
              <a:t>the</a:t>
            </a:r>
            <a:r>
              <a:rPr lang="es-CO" dirty="0"/>
              <a:t> Aburrá Valley?</a:t>
            </a:r>
            <a:endParaRPr lang="es-CO" b="1" dirty="0">
              <a:latin typeface="Söhne"/>
            </a:endParaRPr>
          </a:p>
        </p:txBody>
      </p:sp>
      <p:sp>
        <p:nvSpPr>
          <p:cNvPr id="10" name="Rectángulo: esquinas redondeadas 6">
            <a:extLst>
              <a:ext uri="{FF2B5EF4-FFF2-40B4-BE49-F238E27FC236}">
                <a16:creationId xmlns:a16="http://schemas.microsoft.com/office/drawing/2014/main" id="{B3715963-DDCD-7D75-73E5-24D332DEC316}"/>
              </a:ext>
            </a:extLst>
          </p:cNvPr>
          <p:cNvSpPr/>
          <p:nvPr/>
        </p:nvSpPr>
        <p:spPr>
          <a:xfrm>
            <a:off x="6759611" y="5899333"/>
            <a:ext cx="2553171" cy="95866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800" dirty="0">
                <a:latin typeface="Arial" panose="020B0604020202020204" pitchFamily="34" charset="0"/>
                <a:cs typeface="Arial" panose="020B0604020202020204" pitchFamily="34" charset="0"/>
              </a:rPr>
              <a:t>Objetives</a:t>
            </a:r>
          </a:p>
        </p:txBody>
      </p:sp>
      <p:sp>
        <p:nvSpPr>
          <p:cNvPr id="12" name="CuadroTexto 10">
            <a:extLst>
              <a:ext uri="{FF2B5EF4-FFF2-40B4-BE49-F238E27FC236}">
                <a16:creationId xmlns:a16="http://schemas.microsoft.com/office/drawing/2014/main" id="{54140DB2-4C36-1822-EA48-2EA00862ADF0}"/>
              </a:ext>
            </a:extLst>
          </p:cNvPr>
          <p:cNvSpPr txBox="1"/>
          <p:nvPr/>
        </p:nvSpPr>
        <p:spPr>
          <a:xfrm>
            <a:off x="4544056" y="1471055"/>
            <a:ext cx="6634775" cy="830997"/>
          </a:xfrm>
          <a:prstGeom prst="rect">
            <a:avLst/>
          </a:prstGeom>
          <a:noFill/>
        </p:spPr>
        <p:txBody>
          <a:bodyPr wrap="square">
            <a:spAutoFit/>
          </a:bodyPr>
          <a:lstStyle/>
          <a:p>
            <a:pPr algn="just"/>
            <a:r>
              <a:rPr lang="es-ES" sz="2400" b="1" dirty="0">
                <a:latin typeface="Söhne"/>
                <a:cs typeface="Segoe UI Semibold" panose="020B0702040204020203" pitchFamily="34" charset="0"/>
              </a:rPr>
              <a:t>General:</a:t>
            </a:r>
            <a:r>
              <a:rPr lang="es-ES" sz="2400" b="1" kern="100" dirty="0">
                <a:latin typeface="Söhne"/>
                <a:cs typeface="Segoe UI Semibold" panose="020B0702040204020203" pitchFamily="34"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Estimate</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the</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radiative</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forcing</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due</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to</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atmospheric</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aerosols</a:t>
            </a:r>
            <a:r>
              <a:rPr lang="es-CO" kern="100" dirty="0">
                <a:latin typeface="Calibri" panose="020F0502020204030204" pitchFamily="34" charset="0"/>
                <a:ea typeface="Aptos" panose="020B0004020202020204" pitchFamily="34" charset="0"/>
                <a:cs typeface="Times New Roman" panose="02020603050405020304" pitchFamily="18" charset="0"/>
              </a:rPr>
              <a:t> in </a:t>
            </a:r>
            <a:r>
              <a:rPr lang="es-CO" kern="100" dirty="0" err="1">
                <a:latin typeface="Calibri" panose="020F0502020204030204" pitchFamily="34" charset="0"/>
                <a:ea typeface="Aptos" panose="020B0004020202020204" pitchFamily="34" charset="0"/>
                <a:cs typeface="Times New Roman" panose="02020603050405020304" pitchFamily="18" charset="0"/>
              </a:rPr>
              <a:t>the</a:t>
            </a:r>
            <a:r>
              <a:rPr lang="es-CO" kern="100" dirty="0">
                <a:latin typeface="Calibri" panose="020F0502020204030204" pitchFamily="34" charset="0"/>
                <a:ea typeface="Aptos" panose="020B0004020202020204" pitchFamily="34" charset="0"/>
                <a:cs typeface="Times New Roman" panose="02020603050405020304" pitchFamily="18" charset="0"/>
              </a:rPr>
              <a:t> Aburrá Valley </a:t>
            </a:r>
            <a:r>
              <a:rPr lang="es-CO" kern="100" dirty="0" err="1">
                <a:latin typeface="Calibri" panose="020F0502020204030204" pitchFamily="34" charset="0"/>
                <a:ea typeface="Aptos" panose="020B0004020202020204" pitchFamily="34" charset="0"/>
                <a:cs typeface="Times New Roman" panose="02020603050405020304" pitchFamily="18" charset="0"/>
              </a:rPr>
              <a:t>by</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implementing</a:t>
            </a:r>
            <a:r>
              <a:rPr lang="es-CO" kern="100" dirty="0">
                <a:latin typeface="Calibri" panose="020F0502020204030204" pitchFamily="34" charset="0"/>
                <a:ea typeface="Aptos" panose="020B0004020202020204" pitchFamily="34" charset="0"/>
                <a:cs typeface="Times New Roman" panose="02020603050405020304" pitchFamily="18" charset="0"/>
              </a:rPr>
              <a:t> </a:t>
            </a:r>
            <a:r>
              <a:rPr lang="es-CO" kern="100" dirty="0" err="1">
                <a:latin typeface="Calibri" panose="020F0502020204030204" pitchFamily="34" charset="0"/>
                <a:ea typeface="Aptos" panose="020B0004020202020204" pitchFamily="34" charset="0"/>
                <a:cs typeface="Times New Roman" panose="02020603050405020304" pitchFamily="18" charset="0"/>
              </a:rPr>
              <a:t>the</a:t>
            </a:r>
            <a:r>
              <a:rPr lang="es-CO" kern="100" dirty="0">
                <a:latin typeface="Calibri" panose="020F0502020204030204" pitchFamily="34" charset="0"/>
                <a:ea typeface="Aptos" panose="020B0004020202020204" pitchFamily="34" charset="0"/>
                <a:cs typeface="Times New Roman" panose="02020603050405020304" pitchFamily="18" charset="0"/>
              </a:rPr>
              <a:t> SBDART </a:t>
            </a:r>
            <a:r>
              <a:rPr lang="es-CO" kern="100" dirty="0" err="1">
                <a:latin typeface="Calibri" panose="020F0502020204030204" pitchFamily="34" charset="0"/>
                <a:ea typeface="Aptos" panose="020B0004020202020204" pitchFamily="34" charset="0"/>
                <a:cs typeface="Times New Roman" panose="02020603050405020304" pitchFamily="18" charset="0"/>
              </a:rPr>
              <a:t>model</a:t>
            </a:r>
            <a:r>
              <a:rPr lang="es-CO" kern="100" dirty="0">
                <a:latin typeface="Calibri" panose="020F0502020204030204" pitchFamily="34" charset="0"/>
                <a:ea typeface="Aptos" panose="020B0004020202020204" pitchFamily="34" charset="0"/>
                <a:cs typeface="Times New Roman" panose="02020603050405020304" pitchFamily="18" charset="0"/>
              </a:rPr>
              <a:t>.</a:t>
            </a:r>
            <a:r>
              <a:rPr lang="es-ES" sz="2400" b="1" dirty="0">
                <a:latin typeface="Söhne"/>
                <a:cs typeface="Segoe UI Semibold" panose="020B0702040204020203" pitchFamily="34" charset="0"/>
              </a:rPr>
              <a:t> </a:t>
            </a:r>
            <a:endParaRPr lang="es-CO" sz="2400" b="1" dirty="0">
              <a:latin typeface="Söhne"/>
              <a:cs typeface="Segoe UI Semibold" panose="020B0702040204020203" pitchFamily="34" charset="0"/>
            </a:endParaRPr>
          </a:p>
        </p:txBody>
      </p:sp>
      <p:sp>
        <p:nvSpPr>
          <p:cNvPr id="18" name="CuadroTexto 17">
            <a:extLst>
              <a:ext uri="{FF2B5EF4-FFF2-40B4-BE49-F238E27FC236}">
                <a16:creationId xmlns:a16="http://schemas.microsoft.com/office/drawing/2014/main" id="{A034432F-581B-E9BD-A14A-3E49BC7F01BD}"/>
              </a:ext>
            </a:extLst>
          </p:cNvPr>
          <p:cNvSpPr txBox="1"/>
          <p:nvPr/>
        </p:nvSpPr>
        <p:spPr>
          <a:xfrm>
            <a:off x="11798944" y="0"/>
            <a:ext cx="393056" cy="584775"/>
          </a:xfrm>
          <a:prstGeom prst="rect">
            <a:avLst/>
          </a:prstGeom>
          <a:noFill/>
        </p:spPr>
        <p:txBody>
          <a:bodyPr wrap="none" rtlCol="0">
            <a:spAutoFit/>
          </a:bodyPr>
          <a:lstStyle/>
          <a:p>
            <a:r>
              <a:rPr lang="es-CO" sz="3200" b="1" dirty="0"/>
              <a:t>4</a:t>
            </a:r>
          </a:p>
        </p:txBody>
      </p:sp>
      <p:sp>
        <p:nvSpPr>
          <p:cNvPr id="6" name="CuadroTexto 10">
            <a:extLst>
              <a:ext uri="{FF2B5EF4-FFF2-40B4-BE49-F238E27FC236}">
                <a16:creationId xmlns:a16="http://schemas.microsoft.com/office/drawing/2014/main" id="{8109F670-976B-8C6F-D4EE-D253737AA90E}"/>
              </a:ext>
            </a:extLst>
          </p:cNvPr>
          <p:cNvSpPr txBox="1"/>
          <p:nvPr/>
        </p:nvSpPr>
        <p:spPr>
          <a:xfrm>
            <a:off x="481231" y="1869774"/>
            <a:ext cx="3234304" cy="1754326"/>
          </a:xfrm>
          <a:prstGeom prst="rect">
            <a:avLst/>
          </a:prstGeom>
          <a:noFill/>
        </p:spPr>
        <p:txBody>
          <a:bodyPr wrap="square" lIns="91440" tIns="45720" rIns="91440" bIns="45720" anchor="t">
            <a:spAutoFit/>
          </a:bodyPr>
          <a:lstStyle/>
          <a:p>
            <a:pPr algn="just"/>
            <a:r>
              <a:rPr lang="es-ES" b="1" dirty="0" err="1">
                <a:latin typeface="Söhne"/>
                <a:cs typeface="Segoe UI Semibold"/>
              </a:rPr>
              <a:t>Available</a:t>
            </a:r>
            <a:r>
              <a:rPr lang="es-ES" b="1" dirty="0">
                <a:latin typeface="Söhne"/>
                <a:cs typeface="Segoe UI Semibold"/>
              </a:rPr>
              <a:t> </a:t>
            </a:r>
            <a:r>
              <a:rPr lang="es-ES" b="1" dirty="0" err="1">
                <a:latin typeface="Söhne"/>
                <a:cs typeface="Segoe UI Semibold"/>
              </a:rPr>
              <a:t>models</a:t>
            </a:r>
            <a:r>
              <a:rPr lang="es-ES" b="1" dirty="0">
                <a:latin typeface="Söhne"/>
                <a:cs typeface="Segoe UI Semibold"/>
              </a:rPr>
              <a:t> </a:t>
            </a:r>
            <a:r>
              <a:rPr lang="es-ES" b="1" dirty="0" err="1">
                <a:latin typeface="Söhne"/>
                <a:cs typeface="Segoe UI Semibold"/>
              </a:rPr>
              <a:t>to</a:t>
            </a:r>
            <a:r>
              <a:rPr lang="es-ES" b="1" dirty="0">
                <a:latin typeface="Söhne"/>
                <a:cs typeface="Segoe UI Semibold"/>
              </a:rPr>
              <a:t> </a:t>
            </a:r>
            <a:r>
              <a:rPr lang="es-ES" b="1" dirty="0" err="1">
                <a:latin typeface="Söhne"/>
                <a:cs typeface="Segoe UI Semibold"/>
              </a:rPr>
              <a:t>simulate</a:t>
            </a:r>
            <a:r>
              <a:rPr lang="es-ES" b="1" dirty="0">
                <a:latin typeface="Söhne"/>
                <a:cs typeface="Segoe UI Semibold"/>
              </a:rPr>
              <a:t> </a:t>
            </a:r>
            <a:r>
              <a:rPr lang="es-ES" b="1" dirty="0" err="1">
                <a:latin typeface="Söhne"/>
                <a:cs typeface="Segoe UI Semibold"/>
              </a:rPr>
              <a:t>atmospheric</a:t>
            </a:r>
            <a:r>
              <a:rPr lang="es-ES" b="1" dirty="0">
                <a:latin typeface="Söhne"/>
                <a:cs typeface="Segoe UI Semibold"/>
              </a:rPr>
              <a:t> </a:t>
            </a:r>
            <a:r>
              <a:rPr lang="es-ES" b="1" dirty="0" err="1">
                <a:latin typeface="Söhne"/>
                <a:cs typeface="Segoe UI Semibold"/>
              </a:rPr>
              <a:t>radiative</a:t>
            </a:r>
            <a:r>
              <a:rPr lang="es-ES" b="1" dirty="0">
                <a:latin typeface="Söhne"/>
                <a:cs typeface="Segoe UI Semibold"/>
              </a:rPr>
              <a:t> transfer:</a:t>
            </a:r>
          </a:p>
          <a:p>
            <a:pPr marL="285750" indent="-285750" algn="just">
              <a:buFont typeface="Arial" panose="020B0604020202020204" pitchFamily="34" charset="0"/>
              <a:buChar char="•"/>
            </a:pPr>
            <a:r>
              <a:rPr lang="es-ES" b="1" dirty="0">
                <a:latin typeface="Söhne"/>
                <a:cs typeface="Segoe UI Semibold"/>
              </a:rPr>
              <a:t>DART.</a:t>
            </a:r>
          </a:p>
          <a:p>
            <a:pPr marL="285750" indent="-285750" algn="just">
              <a:buFont typeface="Arial" panose="020B0604020202020204" pitchFamily="34" charset="0"/>
              <a:buChar char="•"/>
            </a:pPr>
            <a:r>
              <a:rPr lang="es-ES" b="1" dirty="0" err="1">
                <a:latin typeface="Söhne"/>
                <a:cs typeface="Segoe UI Semibold"/>
              </a:rPr>
              <a:t>libRadtran</a:t>
            </a:r>
            <a:r>
              <a:rPr lang="es-ES" b="1" dirty="0">
                <a:latin typeface="Söhne"/>
                <a:cs typeface="Segoe UI Semibold"/>
              </a:rPr>
              <a:t>.</a:t>
            </a:r>
          </a:p>
          <a:p>
            <a:pPr marL="285750" indent="-285750" algn="just">
              <a:buFont typeface="Arial" panose="020B0604020202020204" pitchFamily="34" charset="0"/>
              <a:buChar char="•"/>
            </a:pPr>
            <a:r>
              <a:rPr lang="es-CO" b="1" dirty="0">
                <a:latin typeface="Söhne"/>
                <a:cs typeface="Segoe UI Semibold" panose="020B0702040204020203" pitchFamily="34" charset="0"/>
              </a:rPr>
              <a:t>SBDART.</a:t>
            </a:r>
          </a:p>
          <a:p>
            <a:pPr marL="285750" indent="-285750" algn="just">
              <a:buFont typeface="Arial" panose="020B0604020202020204" pitchFamily="34" charset="0"/>
              <a:buChar char="•"/>
            </a:pPr>
            <a:r>
              <a:rPr lang="es-CO" b="1" dirty="0">
                <a:latin typeface="Söhne"/>
                <a:cs typeface="Segoe UI Semibold" panose="020B0702040204020203" pitchFamily="34" charset="0"/>
              </a:rPr>
              <a:t>LOWTRAN 7.</a:t>
            </a:r>
          </a:p>
        </p:txBody>
      </p:sp>
      <p:sp>
        <p:nvSpPr>
          <p:cNvPr id="21" name="CuadroTexto 10">
            <a:extLst>
              <a:ext uri="{FF2B5EF4-FFF2-40B4-BE49-F238E27FC236}">
                <a16:creationId xmlns:a16="http://schemas.microsoft.com/office/drawing/2014/main" id="{F8F1C02A-FE78-A951-A48E-166B61F792F5}"/>
              </a:ext>
            </a:extLst>
          </p:cNvPr>
          <p:cNvSpPr txBox="1"/>
          <p:nvPr/>
        </p:nvSpPr>
        <p:spPr>
          <a:xfrm>
            <a:off x="4544055" y="2567014"/>
            <a:ext cx="6634775" cy="2954655"/>
          </a:xfrm>
          <a:prstGeom prst="rect">
            <a:avLst/>
          </a:prstGeom>
          <a:noFill/>
        </p:spPr>
        <p:txBody>
          <a:bodyPr wrap="square" lIns="91440" tIns="45720" rIns="91440" bIns="45720" anchor="t">
            <a:spAutoFit/>
          </a:bodyPr>
          <a:lstStyle/>
          <a:p>
            <a:pPr algn="just"/>
            <a:r>
              <a:rPr lang="es-ES" sz="2400" b="1" dirty="0" err="1">
                <a:latin typeface="Söhne"/>
                <a:cs typeface="Segoe UI Semibold" panose="020B0702040204020203" pitchFamily="34" charset="0"/>
              </a:rPr>
              <a:t>Specifics</a:t>
            </a:r>
            <a:r>
              <a:rPr lang="es-ES" sz="2400" b="1" dirty="0">
                <a:latin typeface="Söhne"/>
                <a:cs typeface="Segoe UI Semibold" panose="020B0702040204020203" pitchFamily="34" charset="0"/>
              </a:rPr>
              <a:t>:</a:t>
            </a:r>
          </a:p>
          <a:p>
            <a:pPr marL="457200" indent="-457200" algn="just">
              <a:buFont typeface="+mj-lt"/>
              <a:buAutoNum type="arabicPeriod"/>
            </a:pPr>
            <a:r>
              <a:rPr lang="es-CO" b="1" kern="100" dirty="0" err="1">
                <a:latin typeface="Calibri"/>
                <a:ea typeface="Aptos" panose="020B0004020202020204" pitchFamily="34" charset="0"/>
                <a:cs typeface="Times New Roman"/>
              </a:rPr>
              <a:t>Understand</a:t>
            </a:r>
            <a:r>
              <a:rPr lang="es-CO" sz="1800" kern="100" dirty="0">
                <a:effectLst/>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the</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fundamentals</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of</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the</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physical-mathematical</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model</a:t>
            </a:r>
            <a:r>
              <a:rPr lang="es-CO" kern="100" dirty="0">
                <a:latin typeface="Calibri"/>
                <a:ea typeface="Aptos" panose="020B0004020202020204" pitchFamily="34" charset="0"/>
                <a:cs typeface="Times New Roman"/>
              </a:rPr>
              <a:t> </a:t>
            </a:r>
            <a:r>
              <a:rPr lang="es-CO" kern="100" dirty="0" err="1">
                <a:latin typeface="Calibri"/>
                <a:ea typeface="Aptos" panose="020B0004020202020204" pitchFamily="34" charset="0"/>
                <a:cs typeface="Times New Roman"/>
              </a:rPr>
              <a:t>implemented</a:t>
            </a:r>
            <a:r>
              <a:rPr lang="es-CO" kern="100" dirty="0">
                <a:latin typeface="Calibri"/>
                <a:ea typeface="Aptos" panose="020B0004020202020204" pitchFamily="34" charset="0"/>
                <a:cs typeface="Times New Roman"/>
              </a:rPr>
              <a:t> in </a:t>
            </a:r>
            <a:r>
              <a:rPr lang="es-CO" kern="100" dirty="0" err="1">
                <a:latin typeface="Calibri"/>
                <a:ea typeface="Aptos" panose="020B0004020202020204" pitchFamily="34" charset="0"/>
                <a:cs typeface="Times New Roman"/>
              </a:rPr>
              <a:t>the</a:t>
            </a:r>
            <a:r>
              <a:rPr lang="es-CO" kern="100" dirty="0">
                <a:latin typeface="Calibri"/>
                <a:ea typeface="Aptos" panose="020B0004020202020204" pitchFamily="34" charset="0"/>
                <a:cs typeface="Times New Roman"/>
              </a:rPr>
              <a:t> SBDART </a:t>
            </a:r>
            <a:r>
              <a:rPr lang="es-CO" kern="100" dirty="0" err="1">
                <a:latin typeface="Calibri"/>
                <a:ea typeface="Aptos" panose="020B0004020202020204" pitchFamily="34" charset="0"/>
                <a:cs typeface="Times New Roman"/>
              </a:rPr>
              <a:t>radiative</a:t>
            </a:r>
            <a:r>
              <a:rPr lang="es-CO" kern="100" dirty="0">
                <a:latin typeface="Calibri"/>
                <a:ea typeface="Aptos" panose="020B0004020202020204" pitchFamily="34" charset="0"/>
                <a:cs typeface="Times New Roman"/>
              </a:rPr>
              <a:t> transfer </a:t>
            </a:r>
            <a:r>
              <a:rPr lang="es-CO" kern="100" dirty="0" err="1">
                <a:latin typeface="Calibri"/>
                <a:ea typeface="Aptos" panose="020B0004020202020204" pitchFamily="34" charset="0"/>
                <a:cs typeface="Times New Roman"/>
              </a:rPr>
              <a:t>model</a:t>
            </a:r>
            <a:r>
              <a:rPr lang="es-CO" kern="100" dirty="0">
                <a:latin typeface="Calibri"/>
                <a:ea typeface="Aptos" panose="020B0004020202020204" pitchFamily="34" charset="0"/>
                <a:cs typeface="Times New Roman"/>
              </a:rPr>
              <a:t>.</a:t>
            </a:r>
          </a:p>
          <a:p>
            <a:pPr marL="457200" indent="-457200" algn="just">
              <a:buFont typeface="+mj-lt"/>
              <a:buAutoNum type="arabicPeriod"/>
            </a:pPr>
            <a:endParaRPr lang="es-CO" kern="100" dirty="0">
              <a:latin typeface="Calibri"/>
              <a:ea typeface="Aptos" panose="020B0004020202020204" pitchFamily="34" charset="0"/>
              <a:cs typeface="Times New Roman"/>
            </a:endParaRPr>
          </a:p>
          <a:p>
            <a:pPr marL="457200" indent="-457200" algn="just">
              <a:buFont typeface="+mj-lt"/>
              <a:buAutoNum type="arabicPeriod"/>
            </a:pPr>
            <a:r>
              <a:rPr lang="es-CO" sz="1800" b="1" kern="100" dirty="0">
                <a:effectLst/>
                <a:latin typeface="Calibri"/>
                <a:ea typeface="Aptos" panose="020B0004020202020204" pitchFamily="34" charset="0"/>
                <a:cs typeface="Times New Roman"/>
              </a:rPr>
              <a:t>Determine </a:t>
            </a:r>
            <a:r>
              <a:rPr lang="es-CO" sz="1800" b="1" kern="100" dirty="0" err="1">
                <a:effectLst/>
                <a:latin typeface="Calibri"/>
                <a:ea typeface="Aptos" panose="020B0004020202020204" pitchFamily="34" charset="0"/>
                <a:cs typeface="Times New Roman"/>
              </a:rPr>
              <a:t>the</a:t>
            </a:r>
            <a:r>
              <a:rPr lang="es-CO" sz="1800" b="1" kern="100" dirty="0">
                <a:effectLst/>
                <a:latin typeface="Calibri"/>
                <a:ea typeface="Aptos" panose="020B0004020202020204" pitchFamily="34" charset="0"/>
                <a:cs typeface="Times New Roman"/>
              </a:rPr>
              <a:t> </a:t>
            </a:r>
            <a:r>
              <a:rPr lang="es-CO" sz="1800" b="1" kern="100" dirty="0" err="1">
                <a:effectLst/>
                <a:latin typeface="Calibri"/>
                <a:ea typeface="Aptos" panose="020B0004020202020204" pitchFamily="34" charset="0"/>
                <a:cs typeface="Times New Roman"/>
              </a:rPr>
              <a:t>physical</a:t>
            </a:r>
            <a:r>
              <a:rPr lang="es-CO" sz="1800" b="1" kern="100" dirty="0">
                <a:effectLst/>
                <a:latin typeface="Calibri"/>
                <a:ea typeface="Aptos" panose="020B0004020202020204" pitchFamily="34" charset="0"/>
                <a:cs typeface="Times New Roman"/>
              </a:rPr>
              <a:t> and </a:t>
            </a:r>
            <a:r>
              <a:rPr lang="es-CO" sz="1800" b="1" kern="100" dirty="0" err="1">
                <a:effectLst/>
                <a:latin typeface="Calibri"/>
                <a:ea typeface="Aptos" panose="020B0004020202020204" pitchFamily="34" charset="0"/>
                <a:cs typeface="Times New Roman"/>
              </a:rPr>
              <a:t>optical</a:t>
            </a:r>
            <a:r>
              <a:rPr lang="es-CO" sz="1800" b="1" kern="100" dirty="0">
                <a:effectLst/>
                <a:latin typeface="Calibri"/>
                <a:ea typeface="Aptos" panose="020B0004020202020204" pitchFamily="34" charset="0"/>
                <a:cs typeface="Times New Roman"/>
              </a:rPr>
              <a:t> </a:t>
            </a:r>
            <a:r>
              <a:rPr lang="es-CO" sz="1800" b="1" kern="100" dirty="0" err="1">
                <a:effectLst/>
                <a:latin typeface="Calibri"/>
                <a:ea typeface="Aptos" panose="020B0004020202020204" pitchFamily="34" charset="0"/>
                <a:cs typeface="Times New Roman"/>
              </a:rPr>
              <a:t>properties</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of</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the</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atmospheric</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aerosols</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involved</a:t>
            </a:r>
            <a:r>
              <a:rPr lang="es-CO" sz="1800" kern="100" dirty="0">
                <a:effectLst/>
                <a:latin typeface="Calibri"/>
                <a:ea typeface="Aptos" panose="020B0004020202020204" pitchFamily="34" charset="0"/>
                <a:cs typeface="Times New Roman"/>
              </a:rPr>
              <a:t> in </a:t>
            </a:r>
            <a:r>
              <a:rPr lang="es-CO" sz="1800" kern="100" dirty="0" err="1">
                <a:effectLst/>
                <a:latin typeface="Calibri"/>
                <a:ea typeface="Aptos" panose="020B0004020202020204" pitchFamily="34" charset="0"/>
                <a:cs typeface="Times New Roman"/>
              </a:rPr>
              <a:t>the</a:t>
            </a:r>
            <a:r>
              <a:rPr lang="es-CO" sz="1800" kern="100" dirty="0">
                <a:effectLst/>
                <a:latin typeface="Calibri"/>
                <a:ea typeface="Aptos" panose="020B0004020202020204" pitchFamily="34" charset="0"/>
                <a:cs typeface="Times New Roman"/>
              </a:rPr>
              <a:t> SBDART </a:t>
            </a:r>
            <a:r>
              <a:rPr lang="es-CO" sz="1800" kern="100" dirty="0" err="1">
                <a:effectLst/>
                <a:latin typeface="Calibri"/>
                <a:ea typeface="Aptos" panose="020B0004020202020204" pitchFamily="34" charset="0"/>
                <a:cs typeface="Times New Roman"/>
              </a:rPr>
              <a:t>model</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based</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on</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the</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bibliographic</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review</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of</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the</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available</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literature</a:t>
            </a:r>
            <a:r>
              <a:rPr lang="es-CO" sz="1800" kern="100" dirty="0">
                <a:effectLst/>
                <a:latin typeface="Calibri"/>
                <a:ea typeface="Aptos" panose="020B0004020202020204" pitchFamily="34" charset="0"/>
                <a:cs typeface="Times New Roman"/>
              </a:rPr>
              <a:t>.</a:t>
            </a:r>
          </a:p>
          <a:p>
            <a:pPr marL="457200" indent="-457200" algn="just">
              <a:buFont typeface="+mj-lt"/>
              <a:buAutoNum type="arabicPeriod"/>
            </a:pPr>
            <a:endParaRPr lang="es-CO" sz="1800" kern="100" dirty="0">
              <a:effectLst/>
              <a:latin typeface="Calibri"/>
              <a:ea typeface="Aptos" panose="020B0004020202020204" pitchFamily="34" charset="0"/>
              <a:cs typeface="Times New Roman"/>
            </a:endParaRPr>
          </a:p>
          <a:p>
            <a:pPr marL="457200" indent="-457200" algn="just">
              <a:buFont typeface="+mj-lt"/>
              <a:buAutoNum type="arabicPeriod"/>
            </a:pPr>
            <a:r>
              <a:rPr lang="es-CO" sz="1800" b="1" kern="100" dirty="0" err="1">
                <a:effectLst/>
                <a:latin typeface="Calibri"/>
                <a:ea typeface="Aptos" panose="020B0004020202020204" pitchFamily="34" charset="0"/>
                <a:cs typeface="Times New Roman"/>
              </a:rPr>
              <a:t>Implement</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the</a:t>
            </a:r>
            <a:r>
              <a:rPr lang="es-CO" sz="1800" kern="100" dirty="0">
                <a:effectLst/>
                <a:latin typeface="Calibri"/>
                <a:ea typeface="Aptos" panose="020B0004020202020204" pitchFamily="34" charset="0"/>
                <a:cs typeface="Times New Roman"/>
              </a:rPr>
              <a:t> SBDART </a:t>
            </a:r>
            <a:r>
              <a:rPr lang="es-CO" sz="1800" kern="100" dirty="0" err="1">
                <a:effectLst/>
                <a:latin typeface="Calibri"/>
                <a:ea typeface="Aptos" panose="020B0004020202020204" pitchFamily="34" charset="0"/>
                <a:cs typeface="Times New Roman"/>
              </a:rPr>
              <a:t>model</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using</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locally</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available</a:t>
            </a:r>
            <a:r>
              <a:rPr lang="es-CO" sz="1800" kern="100" dirty="0">
                <a:effectLst/>
                <a:latin typeface="Calibri"/>
                <a:ea typeface="Aptos" panose="020B0004020202020204" pitchFamily="34" charset="0"/>
                <a:cs typeface="Times New Roman"/>
              </a:rPr>
              <a:t> </a:t>
            </a:r>
            <a:r>
              <a:rPr lang="es-CO" sz="1800" kern="100" dirty="0" err="1">
                <a:effectLst/>
                <a:latin typeface="Calibri"/>
                <a:ea typeface="Aptos" panose="020B0004020202020204" pitchFamily="34" charset="0"/>
                <a:cs typeface="Times New Roman"/>
              </a:rPr>
              <a:t>information</a:t>
            </a:r>
            <a:r>
              <a:rPr lang="es-CO" sz="1800" kern="100" dirty="0">
                <a:effectLst/>
                <a:latin typeface="Calibri"/>
                <a:ea typeface="Aptos" panose="020B0004020202020204" pitchFamily="34" charset="0"/>
                <a:cs typeface="Times New Roman"/>
              </a:rPr>
              <a:t>.</a:t>
            </a:r>
            <a:endParaRPr lang="es-CO" sz="2400" b="1" dirty="0">
              <a:latin typeface="Söhne"/>
              <a:cs typeface="Segoe UI Semibold" panose="020B0702040204020203" pitchFamily="34" charset="0"/>
            </a:endParaRPr>
          </a:p>
        </p:txBody>
      </p:sp>
    </p:spTree>
    <p:extLst>
      <p:ext uri="{BB962C8B-B14F-4D97-AF65-F5344CB8AC3E}">
        <p14:creationId xmlns:p14="http://schemas.microsoft.com/office/powerpoint/2010/main" val="36618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420B9-7F90-3E4E-A3BA-A59DA45E08A7}"/>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4AB95B5E-7A8C-6F44-CFB9-474092FCDF15}"/>
              </a:ext>
            </a:extLst>
          </p:cNvPr>
          <p:cNvSpPr/>
          <p:nvPr/>
        </p:nvSpPr>
        <p:spPr>
          <a:xfrm>
            <a:off x="1468317" y="215985"/>
            <a:ext cx="9397341"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Methodology</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2FE66463-32C2-3E98-D56E-26A004FCE659}"/>
              </a:ext>
            </a:extLst>
          </p:cNvPr>
          <p:cNvSpPr/>
          <p:nvPr/>
        </p:nvSpPr>
        <p:spPr>
          <a:xfrm>
            <a:off x="4227871" y="71593"/>
            <a:ext cx="3805083" cy="721319"/>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4547F635-E3AD-DD73-F23A-4AB74A78AAC6}"/>
              </a:ext>
            </a:extLst>
          </p:cNvPr>
          <p:cNvSpPr/>
          <p:nvPr/>
        </p:nvSpPr>
        <p:spPr>
          <a:xfrm>
            <a:off x="333587" y="1033293"/>
            <a:ext cx="4913348"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0">
            <a:extLst>
              <a:ext uri="{FF2B5EF4-FFF2-40B4-BE49-F238E27FC236}">
                <a16:creationId xmlns:a16="http://schemas.microsoft.com/office/drawing/2014/main" id="{54140DB2-4C36-1822-EA48-2EA00862ADF0}"/>
              </a:ext>
            </a:extLst>
          </p:cNvPr>
          <p:cNvSpPr txBox="1"/>
          <p:nvPr/>
        </p:nvSpPr>
        <p:spPr>
          <a:xfrm>
            <a:off x="924233" y="1141877"/>
            <a:ext cx="3834580" cy="1569660"/>
          </a:xfrm>
          <a:prstGeom prst="rect">
            <a:avLst/>
          </a:prstGeom>
          <a:noFill/>
        </p:spPr>
        <p:txBody>
          <a:bodyPr wrap="square">
            <a:spAutoFit/>
          </a:bodyPr>
          <a:lstStyle/>
          <a:p>
            <a:r>
              <a:rPr lang="en-US" sz="2400" b="1" kern="100" dirty="0">
                <a:latin typeface="Calibri" panose="020F0502020204030204" pitchFamily="34" charset="0"/>
                <a:ea typeface="Aptos" panose="020B0004020202020204" pitchFamily="34" charset="0"/>
                <a:cs typeface="Times New Roman" panose="02020603050405020304" pitchFamily="18" charset="0"/>
              </a:rPr>
              <a:t>This project was planned over a cascade methodology that implemented the following phases:</a:t>
            </a:r>
            <a:endParaRPr lang="es-CO" sz="3200" b="1" dirty="0">
              <a:latin typeface="Söhne"/>
              <a:cs typeface="Segoe UI Semibold" panose="020B0702040204020203" pitchFamily="34" charset="0"/>
            </a:endParaRPr>
          </a:p>
        </p:txBody>
      </p:sp>
      <p:sp>
        <p:nvSpPr>
          <p:cNvPr id="18" name="CuadroTexto 17">
            <a:extLst>
              <a:ext uri="{FF2B5EF4-FFF2-40B4-BE49-F238E27FC236}">
                <a16:creationId xmlns:a16="http://schemas.microsoft.com/office/drawing/2014/main" id="{A034432F-581B-E9BD-A14A-3E49BC7F01BD}"/>
              </a:ext>
            </a:extLst>
          </p:cNvPr>
          <p:cNvSpPr txBox="1"/>
          <p:nvPr/>
        </p:nvSpPr>
        <p:spPr>
          <a:xfrm>
            <a:off x="11798944" y="0"/>
            <a:ext cx="393056" cy="584775"/>
          </a:xfrm>
          <a:prstGeom prst="rect">
            <a:avLst/>
          </a:prstGeom>
          <a:noFill/>
        </p:spPr>
        <p:txBody>
          <a:bodyPr wrap="none" rtlCol="0">
            <a:spAutoFit/>
          </a:bodyPr>
          <a:lstStyle/>
          <a:p>
            <a:r>
              <a:rPr lang="es-CO" sz="3200" b="1" dirty="0"/>
              <a:t>5</a:t>
            </a:r>
          </a:p>
        </p:txBody>
      </p:sp>
      <p:sp>
        <p:nvSpPr>
          <p:cNvPr id="4" name="Rectángulo: esquinas redondeadas 4">
            <a:extLst>
              <a:ext uri="{FF2B5EF4-FFF2-40B4-BE49-F238E27FC236}">
                <a16:creationId xmlns:a16="http://schemas.microsoft.com/office/drawing/2014/main" id="{4E377A44-5E7C-09AC-5FA7-537F1EA4B08A}"/>
              </a:ext>
            </a:extLst>
          </p:cNvPr>
          <p:cNvSpPr/>
          <p:nvPr/>
        </p:nvSpPr>
        <p:spPr>
          <a:xfrm>
            <a:off x="5334002" y="1057874"/>
            <a:ext cx="5933766"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10">
            <a:extLst>
              <a:ext uri="{FF2B5EF4-FFF2-40B4-BE49-F238E27FC236}">
                <a16:creationId xmlns:a16="http://schemas.microsoft.com/office/drawing/2014/main" id="{B4A12548-2173-9C5D-9B7C-8402025B01E7}"/>
              </a:ext>
            </a:extLst>
          </p:cNvPr>
          <p:cNvSpPr txBox="1"/>
          <p:nvPr/>
        </p:nvSpPr>
        <p:spPr>
          <a:xfrm>
            <a:off x="5968893" y="1287244"/>
            <a:ext cx="4663983" cy="5570756"/>
          </a:xfrm>
          <a:prstGeom prst="rect">
            <a:avLst/>
          </a:prstGeom>
          <a:noFill/>
        </p:spPr>
        <p:txBody>
          <a:bodyPr wrap="square">
            <a:spAutoFit/>
          </a:bodyPr>
          <a:lstStyle/>
          <a:p>
            <a:pPr marL="457200" indent="-457200" algn="ctr">
              <a:lnSpc>
                <a:spcPct val="150000"/>
              </a:lnSpc>
              <a:buFont typeface="+mj-lt"/>
              <a:buAutoNum type="arabicPeriod"/>
            </a:pPr>
            <a:r>
              <a:rPr lang="en-US" sz="2400" b="1" kern="100" dirty="0">
                <a:latin typeface="Calibri" panose="020F0502020204030204" pitchFamily="34" charset="0"/>
                <a:ea typeface="Aptos" panose="020B0004020202020204" pitchFamily="34" charset="0"/>
                <a:cs typeface="Times New Roman" panose="02020603050405020304" pitchFamily="18" charset="0"/>
              </a:rPr>
              <a:t>SBDART installation.</a:t>
            </a:r>
          </a:p>
          <a:p>
            <a:pPr marL="457200" indent="-457200" algn="ctr">
              <a:lnSpc>
                <a:spcPct val="150000"/>
              </a:lnSpc>
              <a:buFont typeface="+mj-lt"/>
              <a:buAutoNum type="arabicPeriod"/>
            </a:pPr>
            <a:r>
              <a:rPr lang="en-US" sz="2400" b="1" kern="100" dirty="0">
                <a:latin typeface="Calibri" panose="020F0502020204030204" pitchFamily="34" charset="0"/>
                <a:cs typeface="Times New Roman" panose="02020603050405020304" pitchFamily="18" charset="0"/>
              </a:rPr>
              <a:t>Literature review.</a:t>
            </a:r>
          </a:p>
          <a:p>
            <a:pPr marL="457200" indent="-457200" algn="ctr">
              <a:lnSpc>
                <a:spcPct val="150000"/>
              </a:lnSpc>
              <a:buFont typeface="+mj-lt"/>
              <a:buAutoNum type="arabicPeriod"/>
            </a:pPr>
            <a:r>
              <a:rPr lang="en-US" sz="2400" b="1" kern="100" dirty="0">
                <a:latin typeface="Calibri" panose="020F0502020204030204" pitchFamily="34" charset="0"/>
                <a:cs typeface="Times New Roman" panose="02020603050405020304" pitchFamily="18" charset="0"/>
              </a:rPr>
              <a:t>Detailed Study of the SBDART </a:t>
            </a:r>
            <a:r>
              <a:rPr lang="en-US" sz="2400" b="1" kern="100" dirty="0" err="1">
                <a:latin typeface="Calibri" panose="020F0502020204030204" pitchFamily="34" charset="0"/>
                <a:cs typeface="Times New Roman" panose="02020603050405020304" pitchFamily="18" charset="0"/>
              </a:rPr>
              <a:t>physico</a:t>
            </a:r>
            <a:r>
              <a:rPr lang="en-US" sz="2400" b="1" kern="100" dirty="0">
                <a:latin typeface="Calibri" panose="020F0502020204030204" pitchFamily="34" charset="0"/>
                <a:cs typeface="Times New Roman" panose="02020603050405020304" pitchFamily="18" charset="0"/>
              </a:rPr>
              <a:t>-mathematical model and program operation.</a:t>
            </a:r>
          </a:p>
          <a:p>
            <a:pPr marL="457200" indent="-457200" algn="ctr">
              <a:lnSpc>
                <a:spcPct val="150000"/>
              </a:lnSpc>
              <a:buFont typeface="+mj-lt"/>
              <a:buAutoNum type="arabicPeriod"/>
            </a:pPr>
            <a:r>
              <a:rPr lang="en-US" sz="2400" b="1" kern="100" dirty="0">
                <a:latin typeface="Calibri" panose="020F0502020204030204" pitchFamily="34" charset="0"/>
                <a:cs typeface="Times New Roman" panose="02020603050405020304" pitchFamily="18" charset="0"/>
              </a:rPr>
              <a:t>Model implementation and simulation to obtain radiative forcing results.</a:t>
            </a:r>
          </a:p>
          <a:p>
            <a:pPr marL="457200" indent="-457200" algn="ctr">
              <a:lnSpc>
                <a:spcPct val="150000"/>
              </a:lnSpc>
              <a:buFont typeface="+mj-lt"/>
              <a:buAutoNum type="arabicPeriod"/>
            </a:pPr>
            <a:r>
              <a:rPr lang="en-US" sz="2400" b="1" kern="100" dirty="0">
                <a:latin typeface="Calibri" panose="020F0502020204030204" pitchFamily="34" charset="0"/>
                <a:cs typeface="Times New Roman" panose="02020603050405020304" pitchFamily="18" charset="0"/>
              </a:rPr>
              <a:t>Comparative analysis.</a:t>
            </a:r>
          </a:p>
          <a:p>
            <a:pPr marL="457200" indent="-457200" algn="ctr">
              <a:buFont typeface="+mj-lt"/>
              <a:buAutoNum type="arabicPeriod"/>
            </a:pPr>
            <a:endParaRPr lang="es-CO" sz="3200" dirty="0">
              <a:latin typeface="Söhne"/>
              <a:cs typeface="Segoe UI Semibold" panose="020B0702040204020203" pitchFamily="34" charset="0"/>
            </a:endParaRPr>
          </a:p>
        </p:txBody>
      </p:sp>
      <p:pic>
        <p:nvPicPr>
          <p:cNvPr id="2050" name="Picture 2" descr="Waterfall Methodology">
            <a:extLst>
              <a:ext uri="{FF2B5EF4-FFF2-40B4-BE49-F238E27FC236}">
                <a16:creationId xmlns:a16="http://schemas.microsoft.com/office/drawing/2014/main" id="{4E6D8F35-DD0B-4675-8157-CC182C1F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64" y="2711537"/>
            <a:ext cx="4228117" cy="328397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2">
            <a:extLst>
              <a:ext uri="{FF2B5EF4-FFF2-40B4-BE49-F238E27FC236}">
                <a16:creationId xmlns:a16="http://schemas.microsoft.com/office/drawing/2014/main" id="{BE8F63EB-3979-D4CA-E2D7-AF500837C969}"/>
              </a:ext>
            </a:extLst>
          </p:cNvPr>
          <p:cNvSpPr/>
          <p:nvPr/>
        </p:nvSpPr>
        <p:spPr>
          <a:xfrm>
            <a:off x="685250" y="2778074"/>
            <a:ext cx="4348866" cy="3283975"/>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16">
            <a:extLst>
              <a:ext uri="{FF2B5EF4-FFF2-40B4-BE49-F238E27FC236}">
                <a16:creationId xmlns:a16="http://schemas.microsoft.com/office/drawing/2014/main" id="{1B7A48BE-913D-4B25-FE96-2B4483910150}"/>
              </a:ext>
            </a:extLst>
          </p:cNvPr>
          <p:cNvSpPr txBox="1"/>
          <p:nvPr/>
        </p:nvSpPr>
        <p:spPr>
          <a:xfrm>
            <a:off x="1399271" y="6550223"/>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[3]</a:t>
            </a:r>
            <a:endParaRPr lang="es-CO" sz="1400" dirty="0"/>
          </a:p>
        </p:txBody>
      </p:sp>
    </p:spTree>
    <p:extLst>
      <p:ext uri="{BB962C8B-B14F-4D97-AF65-F5344CB8AC3E}">
        <p14:creationId xmlns:p14="http://schemas.microsoft.com/office/powerpoint/2010/main" val="194386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Rectángulo">
            <a:extLst>
              <a:ext uri="{FF2B5EF4-FFF2-40B4-BE49-F238E27FC236}">
                <a16:creationId xmlns:a16="http://schemas.microsoft.com/office/drawing/2014/main" id="{173560D1-161F-7F74-E79C-B0AC1B02D827}"/>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Description</a:t>
            </a:r>
            <a:r>
              <a:rPr lang="es-ES" sz="4000" b="1" dirty="0">
                <a:solidFill>
                  <a:srgbClr val="009BAF"/>
                </a:solidFill>
                <a:latin typeface="Arial"/>
                <a:cs typeface="Arial"/>
              </a:rPr>
              <a:t> </a:t>
            </a:r>
            <a:r>
              <a:rPr lang="es-ES" sz="4000" b="1" dirty="0" err="1">
                <a:solidFill>
                  <a:srgbClr val="009BAF"/>
                </a:solidFill>
                <a:latin typeface="Arial"/>
                <a:cs typeface="Arial"/>
              </a:rPr>
              <a:t>of</a:t>
            </a:r>
            <a:r>
              <a:rPr lang="es-ES" sz="4000" b="1" dirty="0">
                <a:solidFill>
                  <a:srgbClr val="009BAF"/>
                </a:solidFill>
                <a:latin typeface="Arial"/>
                <a:cs typeface="Arial"/>
              </a:rPr>
              <a:t> </a:t>
            </a:r>
            <a:r>
              <a:rPr lang="es-ES" sz="4000" b="1" dirty="0" err="1">
                <a:solidFill>
                  <a:srgbClr val="009BAF"/>
                </a:solidFill>
                <a:latin typeface="Arial"/>
                <a:cs typeface="Arial"/>
              </a:rPr>
              <a:t>radiative</a:t>
            </a:r>
            <a:r>
              <a:rPr lang="es-ES" sz="4000" b="1" dirty="0">
                <a:solidFill>
                  <a:srgbClr val="009BAF"/>
                </a:solidFill>
                <a:latin typeface="Arial"/>
                <a:cs typeface="Arial"/>
              </a:rPr>
              <a:t> transfer</a:t>
            </a:r>
          </a:p>
        </p:txBody>
      </p:sp>
      <p:sp>
        <p:nvSpPr>
          <p:cNvPr id="3" name="Rectángulo 2">
            <a:extLst>
              <a:ext uri="{FF2B5EF4-FFF2-40B4-BE49-F238E27FC236}">
                <a16:creationId xmlns:a16="http://schemas.microsoft.com/office/drawing/2014/main" id="{DFA7F26F-44A6-F6D2-ABDD-913F69DD6817}"/>
              </a:ext>
            </a:extLst>
          </p:cNvPr>
          <p:cNvSpPr/>
          <p:nvPr/>
        </p:nvSpPr>
        <p:spPr>
          <a:xfrm>
            <a:off x="1396181" y="179008"/>
            <a:ext cx="8878529"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esquinas redondeadas 3">
            <a:extLst>
              <a:ext uri="{FF2B5EF4-FFF2-40B4-BE49-F238E27FC236}">
                <a16:creationId xmlns:a16="http://schemas.microsoft.com/office/drawing/2014/main" id="{1897AC1B-62CF-7467-E649-616C411F8047}"/>
              </a:ext>
            </a:extLst>
          </p:cNvPr>
          <p:cNvSpPr/>
          <p:nvPr/>
        </p:nvSpPr>
        <p:spPr>
          <a:xfrm>
            <a:off x="382066" y="1057874"/>
            <a:ext cx="3432638"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92FE1262-E682-2E23-9CDB-A16FA2B62D51}"/>
              </a:ext>
            </a:extLst>
          </p:cNvPr>
          <p:cNvSpPr/>
          <p:nvPr/>
        </p:nvSpPr>
        <p:spPr>
          <a:xfrm>
            <a:off x="4172507" y="1057874"/>
            <a:ext cx="7637427"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E23B94D0-FDCA-4445-3188-C93F14E00EE1}"/>
              </a:ext>
            </a:extLst>
          </p:cNvPr>
          <p:cNvSpPr/>
          <p:nvPr/>
        </p:nvSpPr>
        <p:spPr>
          <a:xfrm>
            <a:off x="796412" y="814885"/>
            <a:ext cx="2553171" cy="95866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400" dirty="0" err="1">
                <a:latin typeface="Arial" panose="020B0604020202020204" pitchFamily="34" charset="0"/>
                <a:cs typeface="Arial" panose="020B0604020202020204" pitchFamily="34" charset="0"/>
              </a:rPr>
              <a:t>Radiative</a:t>
            </a:r>
            <a:r>
              <a:rPr lang="es-CO" sz="2400" dirty="0">
                <a:latin typeface="Arial" panose="020B0604020202020204" pitchFamily="34" charset="0"/>
                <a:cs typeface="Arial" panose="020B0604020202020204" pitchFamily="34" charset="0"/>
              </a:rPr>
              <a:t> Transfer</a:t>
            </a:r>
          </a:p>
        </p:txBody>
      </p:sp>
      <p:sp>
        <p:nvSpPr>
          <p:cNvPr id="10" name="Rectángulo: esquinas redondeadas 6">
            <a:extLst>
              <a:ext uri="{FF2B5EF4-FFF2-40B4-BE49-F238E27FC236}">
                <a16:creationId xmlns:a16="http://schemas.microsoft.com/office/drawing/2014/main" id="{28BD2C92-DDD0-8BE0-2AE2-829777658BB1}"/>
              </a:ext>
            </a:extLst>
          </p:cNvPr>
          <p:cNvSpPr/>
          <p:nvPr/>
        </p:nvSpPr>
        <p:spPr>
          <a:xfrm>
            <a:off x="9162854" y="755494"/>
            <a:ext cx="2553171" cy="95866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800" dirty="0" err="1">
                <a:latin typeface="Arial" panose="020B0604020202020204" pitchFamily="34" charset="0"/>
                <a:cs typeface="Arial" panose="020B0604020202020204" pitchFamily="34" charset="0"/>
              </a:rPr>
              <a:t>Radiometric</a:t>
            </a:r>
            <a:r>
              <a:rPr lang="es-CO" sz="2800" dirty="0">
                <a:latin typeface="Arial" panose="020B0604020202020204" pitchFamily="34" charset="0"/>
                <a:cs typeface="Arial" panose="020B0604020202020204" pitchFamily="34" charset="0"/>
              </a:rPr>
              <a:t> </a:t>
            </a:r>
            <a:r>
              <a:rPr lang="es-CO" sz="2800" dirty="0" err="1">
                <a:latin typeface="Arial" panose="020B0604020202020204" pitchFamily="34" charset="0"/>
                <a:cs typeface="Arial" panose="020B0604020202020204" pitchFamily="34" charset="0"/>
              </a:rPr>
              <a:t>Quantities</a:t>
            </a:r>
            <a:endParaRPr lang="es-CO" sz="28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C6A61E27-09E1-E572-ED47-6FC7C49326AE}"/>
              </a:ext>
            </a:extLst>
          </p:cNvPr>
          <p:cNvSpPr txBox="1"/>
          <p:nvPr/>
        </p:nvSpPr>
        <p:spPr>
          <a:xfrm>
            <a:off x="1399271" y="6576435"/>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[4], [5]</a:t>
            </a:r>
            <a:endParaRPr lang="es-CO" sz="1400" dirty="0"/>
          </a:p>
        </p:txBody>
      </p:sp>
      <p:sp>
        <p:nvSpPr>
          <p:cNvPr id="18" name="CuadroTexto 17">
            <a:extLst>
              <a:ext uri="{FF2B5EF4-FFF2-40B4-BE49-F238E27FC236}">
                <a16:creationId xmlns:a16="http://schemas.microsoft.com/office/drawing/2014/main" id="{331D3C3A-B946-7314-86E2-AE41D76B8926}"/>
              </a:ext>
            </a:extLst>
          </p:cNvPr>
          <p:cNvSpPr txBox="1"/>
          <p:nvPr/>
        </p:nvSpPr>
        <p:spPr>
          <a:xfrm>
            <a:off x="11798944" y="0"/>
            <a:ext cx="393056" cy="584775"/>
          </a:xfrm>
          <a:prstGeom prst="rect">
            <a:avLst/>
          </a:prstGeom>
          <a:noFill/>
        </p:spPr>
        <p:txBody>
          <a:bodyPr wrap="none" rtlCol="0">
            <a:spAutoFit/>
          </a:bodyPr>
          <a:lstStyle/>
          <a:p>
            <a:r>
              <a:rPr lang="es-CO" sz="3200" b="1" dirty="0"/>
              <a:t>6</a:t>
            </a:r>
          </a:p>
        </p:txBody>
      </p:sp>
      <p:sp>
        <p:nvSpPr>
          <p:cNvPr id="6" name="TextBox 5">
            <a:extLst>
              <a:ext uri="{FF2B5EF4-FFF2-40B4-BE49-F238E27FC236}">
                <a16:creationId xmlns:a16="http://schemas.microsoft.com/office/drawing/2014/main" id="{47BBB9E4-D2B2-3AF0-803E-ABAA1FFA31E6}"/>
              </a:ext>
            </a:extLst>
          </p:cNvPr>
          <p:cNvSpPr txBox="1"/>
          <p:nvPr/>
        </p:nvSpPr>
        <p:spPr>
          <a:xfrm>
            <a:off x="616387" y="1714161"/>
            <a:ext cx="3001974" cy="1323439"/>
          </a:xfrm>
          <a:prstGeom prst="rect">
            <a:avLst/>
          </a:prstGeom>
          <a:noFill/>
        </p:spPr>
        <p:txBody>
          <a:bodyPr wrap="square">
            <a:spAutoFit/>
          </a:bodyPr>
          <a:lstStyle/>
          <a:p>
            <a:pPr algn="just"/>
            <a:r>
              <a:rPr lang="es-CO" sz="1600" dirty="0" err="1"/>
              <a:t>The</a:t>
            </a:r>
            <a:r>
              <a:rPr lang="es-CO" sz="1600" dirty="0"/>
              <a:t> </a:t>
            </a:r>
            <a:r>
              <a:rPr lang="es-CO" sz="1600" dirty="0" err="1"/>
              <a:t>radiative</a:t>
            </a:r>
            <a:r>
              <a:rPr lang="es-CO" sz="1600" dirty="0"/>
              <a:t> transfer </a:t>
            </a:r>
            <a:r>
              <a:rPr lang="es-CO" sz="1600" dirty="0" err="1"/>
              <a:t>or</a:t>
            </a:r>
            <a:r>
              <a:rPr lang="es-CO" sz="1600" dirty="0"/>
              <a:t> </a:t>
            </a:r>
            <a:r>
              <a:rPr lang="es-CO" sz="1600" dirty="0" err="1"/>
              <a:t>radiative</a:t>
            </a:r>
            <a:r>
              <a:rPr lang="es-CO" sz="1600" dirty="0"/>
              <a:t> </a:t>
            </a:r>
            <a:r>
              <a:rPr lang="es-CO" sz="1600" dirty="0" err="1"/>
              <a:t>transport</a:t>
            </a:r>
            <a:r>
              <a:rPr lang="es-CO" sz="1600" dirty="0"/>
              <a:t> </a:t>
            </a:r>
            <a:r>
              <a:rPr lang="es-CO" sz="1600" dirty="0" err="1"/>
              <a:t>is</a:t>
            </a:r>
            <a:r>
              <a:rPr lang="es-CO" sz="1600" dirty="0"/>
              <a:t> </a:t>
            </a:r>
            <a:r>
              <a:rPr lang="es-CO" sz="1600" dirty="0" err="1"/>
              <a:t>the</a:t>
            </a:r>
            <a:r>
              <a:rPr lang="es-CO" sz="1600" dirty="0"/>
              <a:t> </a:t>
            </a:r>
            <a:r>
              <a:rPr lang="es-CO" sz="1600" dirty="0" err="1"/>
              <a:t>physical</a:t>
            </a:r>
            <a:r>
              <a:rPr lang="es-CO" sz="1600" dirty="0"/>
              <a:t> </a:t>
            </a:r>
            <a:r>
              <a:rPr lang="es-CO" sz="1600" dirty="0" err="1"/>
              <a:t>phenomenon</a:t>
            </a:r>
            <a:r>
              <a:rPr lang="es-CO" sz="1600" dirty="0"/>
              <a:t> </a:t>
            </a:r>
            <a:r>
              <a:rPr lang="es-CO" sz="1600" dirty="0" err="1"/>
              <a:t>of</a:t>
            </a:r>
            <a:r>
              <a:rPr lang="es-CO" sz="1600" dirty="0"/>
              <a:t> </a:t>
            </a:r>
            <a:r>
              <a:rPr lang="es-CO" sz="1600" dirty="0" err="1"/>
              <a:t>energy</a:t>
            </a:r>
            <a:r>
              <a:rPr lang="es-CO" sz="1600" dirty="0"/>
              <a:t> transfer in </a:t>
            </a:r>
            <a:r>
              <a:rPr lang="es-CO" sz="1600" dirty="0" err="1"/>
              <a:t>form</a:t>
            </a:r>
            <a:r>
              <a:rPr lang="es-CO" sz="1600" dirty="0"/>
              <a:t> </a:t>
            </a:r>
            <a:r>
              <a:rPr lang="es-CO" sz="1600" dirty="0" err="1"/>
              <a:t>of</a:t>
            </a:r>
            <a:r>
              <a:rPr lang="es-CO" sz="1600" dirty="0"/>
              <a:t> </a:t>
            </a:r>
            <a:r>
              <a:rPr lang="es-CO" sz="1600" dirty="0" err="1"/>
              <a:t>electromagnetic</a:t>
            </a:r>
            <a:r>
              <a:rPr lang="es-CO" sz="1600" dirty="0"/>
              <a:t> </a:t>
            </a:r>
            <a:r>
              <a:rPr lang="es-CO" sz="1600" dirty="0" err="1"/>
              <a:t>radiation</a:t>
            </a:r>
            <a:r>
              <a:rPr lang="es-CO" sz="1600" dirty="0"/>
              <a:t>.</a:t>
            </a:r>
            <a:endParaRPr lang="en-US" sz="2400" b="1" dirty="0"/>
          </a:p>
        </p:txBody>
      </p:sp>
      <p:sp>
        <p:nvSpPr>
          <p:cNvPr id="9" name="TextBox 8">
            <a:extLst>
              <a:ext uri="{FF2B5EF4-FFF2-40B4-BE49-F238E27FC236}">
                <a16:creationId xmlns:a16="http://schemas.microsoft.com/office/drawing/2014/main" id="{752EB20A-2440-5168-F56C-9BFA1E2EA93C}"/>
              </a:ext>
            </a:extLst>
          </p:cNvPr>
          <p:cNvSpPr txBox="1"/>
          <p:nvPr/>
        </p:nvSpPr>
        <p:spPr>
          <a:xfrm>
            <a:off x="4546114" y="1184369"/>
            <a:ext cx="4522832" cy="3293209"/>
          </a:xfrm>
          <a:prstGeom prst="rect">
            <a:avLst/>
          </a:prstGeom>
          <a:noFill/>
        </p:spPr>
        <p:txBody>
          <a:bodyPr wrap="square">
            <a:spAutoFit/>
          </a:bodyPr>
          <a:lstStyle/>
          <a:p>
            <a:pPr algn="just"/>
            <a:r>
              <a:rPr lang="es-CO" sz="2400" b="1" dirty="0"/>
              <a:t>Note: </a:t>
            </a:r>
            <a:r>
              <a:rPr lang="es-CO" sz="2000" dirty="0" err="1"/>
              <a:t>The</a:t>
            </a:r>
            <a:r>
              <a:rPr lang="es-CO" sz="2000" dirty="0"/>
              <a:t> </a:t>
            </a:r>
            <a:r>
              <a:rPr lang="es-CO" sz="2000" dirty="0" err="1"/>
              <a:t>notation</a:t>
            </a:r>
            <a:r>
              <a:rPr lang="es-CO" sz="2000" dirty="0"/>
              <a:t> </a:t>
            </a:r>
            <a:r>
              <a:rPr lang="es-CO" sz="2000" dirty="0" err="1"/>
              <a:t>with</a:t>
            </a:r>
            <a:r>
              <a:rPr lang="es-CO" sz="2000" dirty="0"/>
              <a:t> </a:t>
            </a:r>
            <a:r>
              <a:rPr lang="es-CO" sz="2000" dirty="0" err="1"/>
              <a:t>subscript</a:t>
            </a:r>
            <a:r>
              <a:rPr lang="es-CO" sz="2000" dirty="0"/>
              <a:t> </a:t>
            </a:r>
            <a:r>
              <a:rPr lang="en-US" sz="2000" dirty="0">
                <a:sym typeface="Symbol" panose="05050102010706020507" pitchFamily="18" charset="2"/>
              </a:rPr>
              <a:t> means that is a </a:t>
            </a:r>
            <a:r>
              <a:rPr lang="en-US" sz="2000" dirty="0" err="1">
                <a:sym typeface="Symbol" panose="05050102010706020507" pitchFamily="18" charset="2"/>
              </a:rPr>
              <a:t>quantitie</a:t>
            </a:r>
            <a:r>
              <a:rPr lang="en-US" sz="2000" dirty="0">
                <a:sym typeface="Symbol" panose="05050102010706020507" pitchFamily="18" charset="2"/>
              </a:rPr>
              <a:t> determined for a single </a:t>
            </a:r>
            <a:r>
              <a:rPr lang="en-US" sz="2000" dirty="0" err="1">
                <a:sym typeface="Symbol" panose="05050102010706020507" pitchFamily="18" charset="2"/>
              </a:rPr>
              <a:t>wavelenght</a:t>
            </a:r>
            <a:r>
              <a:rPr lang="es-CO" sz="2000" dirty="0">
                <a:sym typeface="Symbol" panose="05050102010706020507" pitchFamily="18" charset="2"/>
              </a:rPr>
              <a:t>.</a:t>
            </a:r>
            <a:endParaRPr lang="es-CO" sz="2000" dirty="0"/>
          </a:p>
          <a:p>
            <a:pPr marL="342900" indent="-342900" algn="just">
              <a:buFont typeface="Arial" panose="020B0604020202020204" pitchFamily="34" charset="0"/>
              <a:buChar char="•"/>
            </a:pPr>
            <a:r>
              <a:rPr lang="es-CO" sz="2400" b="1" dirty="0"/>
              <a:t>R</a:t>
            </a:r>
            <a:r>
              <a:rPr lang="en-US" sz="2400" b="1" dirty="0" err="1"/>
              <a:t>adiant</a:t>
            </a:r>
            <a:r>
              <a:rPr lang="en-US" sz="2400" b="1" dirty="0"/>
              <a:t> Energy [J]  </a:t>
            </a:r>
          </a:p>
          <a:p>
            <a:pPr marL="342900" indent="-342900" algn="just">
              <a:buFont typeface="Arial" panose="020B0604020202020204" pitchFamily="34" charset="0"/>
              <a:buChar char="•"/>
            </a:pPr>
            <a:r>
              <a:rPr lang="en-US" sz="2400" b="1" dirty="0"/>
              <a:t>Radiance [W/(m^2*</a:t>
            </a:r>
            <a:r>
              <a:rPr lang="en-US" sz="2400" b="1" dirty="0" err="1"/>
              <a:t>sr</a:t>
            </a:r>
            <a:r>
              <a:rPr lang="en-US" sz="2400" b="1" dirty="0"/>
              <a:t>)]  </a:t>
            </a:r>
          </a:p>
          <a:p>
            <a:pPr marL="342900" indent="-342900" algn="just">
              <a:buFont typeface="Arial" panose="020B0604020202020204" pitchFamily="34" charset="0"/>
              <a:buChar char="•"/>
            </a:pPr>
            <a:r>
              <a:rPr lang="en-US" sz="2400" b="1" dirty="0"/>
              <a:t>Irradiance [W/m^2*</a:t>
            </a:r>
            <a:r>
              <a:rPr lang="en-US" sz="2400" b="1" dirty="0">
                <a:sym typeface="Symbol" panose="05050102010706020507" pitchFamily="18" charset="2"/>
              </a:rPr>
              <a:t></a:t>
            </a:r>
            <a:r>
              <a:rPr lang="en-US" sz="2400" b="1" dirty="0"/>
              <a:t>] </a:t>
            </a:r>
          </a:p>
          <a:p>
            <a:pPr marL="342900" indent="-342900" algn="just">
              <a:buFont typeface="Arial" panose="020B0604020202020204" pitchFamily="34" charset="0"/>
              <a:buChar char="•"/>
            </a:pPr>
            <a:r>
              <a:rPr lang="en-US" sz="2400" b="1" dirty="0"/>
              <a:t>Energy Flux [W/m^2]</a:t>
            </a:r>
          </a:p>
          <a:p>
            <a:pPr marL="342900" indent="-342900" algn="just">
              <a:buFont typeface="Arial" panose="020B0604020202020204" pitchFamily="34" charset="0"/>
              <a:buChar char="•"/>
            </a:pPr>
            <a:endParaRPr lang="en-US" sz="2400" b="1" dirty="0"/>
          </a:p>
          <a:p>
            <a:pPr marL="342900" indent="-342900" algn="just">
              <a:buFont typeface="Arial" panose="020B0604020202020204" pitchFamily="34" charset="0"/>
              <a:buChar char="•"/>
            </a:pPr>
            <a:endParaRPr lang="en-US" sz="2400" b="1" dirty="0"/>
          </a:p>
        </p:txBody>
      </p:sp>
      <p:pic>
        <p:nvPicPr>
          <p:cNvPr id="1026" name="Picture 2">
            <a:extLst>
              <a:ext uri="{FF2B5EF4-FFF2-40B4-BE49-F238E27FC236}">
                <a16:creationId xmlns:a16="http://schemas.microsoft.com/office/drawing/2014/main" id="{85C47732-5846-7A1E-D2C8-FDBF44E95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64" y="3037599"/>
            <a:ext cx="3161461" cy="300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red ball with black lines&#10;&#10;Description automatically generated">
            <a:extLst>
              <a:ext uri="{FF2B5EF4-FFF2-40B4-BE49-F238E27FC236}">
                <a16:creationId xmlns:a16="http://schemas.microsoft.com/office/drawing/2014/main" id="{999A8230-ABD4-0F81-279D-56B1E6B16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156" y="3715960"/>
            <a:ext cx="2233688" cy="2639813"/>
          </a:xfrm>
          <a:prstGeom prst="rect">
            <a:avLst/>
          </a:prstGeom>
        </p:spPr>
      </p:pic>
      <p:pic>
        <p:nvPicPr>
          <p:cNvPr id="13" name="Graphic 12">
            <a:extLst>
              <a:ext uri="{FF2B5EF4-FFF2-40B4-BE49-F238E27FC236}">
                <a16:creationId xmlns:a16="http://schemas.microsoft.com/office/drawing/2014/main" id="{9AE287F2-D235-B60D-E7AC-4FF60E6D7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2847" y="2187260"/>
            <a:ext cx="3855854" cy="3855854"/>
          </a:xfrm>
          <a:prstGeom prst="rect">
            <a:avLst/>
          </a:prstGeom>
        </p:spPr>
      </p:pic>
    </p:spTree>
    <p:extLst>
      <p:ext uri="{BB962C8B-B14F-4D97-AF65-F5344CB8AC3E}">
        <p14:creationId xmlns:p14="http://schemas.microsoft.com/office/powerpoint/2010/main" val="366505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0 Rectángulo">
            <a:extLst>
              <a:ext uri="{FF2B5EF4-FFF2-40B4-BE49-F238E27FC236}">
                <a16:creationId xmlns:a16="http://schemas.microsoft.com/office/drawing/2014/main" id="{173560D1-161F-7F74-E79C-B0AC1B02D827}"/>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err="1">
                <a:solidFill>
                  <a:srgbClr val="009BAF"/>
                </a:solidFill>
                <a:latin typeface="Arial"/>
                <a:cs typeface="Arial"/>
              </a:rPr>
              <a:t>Description</a:t>
            </a:r>
            <a:r>
              <a:rPr lang="es-ES" sz="4000" b="1" dirty="0">
                <a:solidFill>
                  <a:srgbClr val="009BAF"/>
                </a:solidFill>
                <a:latin typeface="Arial"/>
                <a:cs typeface="Arial"/>
              </a:rPr>
              <a:t> </a:t>
            </a:r>
            <a:r>
              <a:rPr lang="es-ES" sz="4000" b="1" dirty="0" err="1">
                <a:solidFill>
                  <a:srgbClr val="009BAF"/>
                </a:solidFill>
                <a:latin typeface="Arial"/>
                <a:cs typeface="Arial"/>
              </a:rPr>
              <a:t>of</a:t>
            </a:r>
            <a:r>
              <a:rPr lang="es-ES" sz="4000" b="1" dirty="0">
                <a:solidFill>
                  <a:srgbClr val="009BAF"/>
                </a:solidFill>
                <a:latin typeface="Arial"/>
                <a:cs typeface="Arial"/>
              </a:rPr>
              <a:t> </a:t>
            </a:r>
            <a:r>
              <a:rPr lang="es-ES" sz="4000" b="1" dirty="0" err="1">
                <a:solidFill>
                  <a:srgbClr val="009BAF"/>
                </a:solidFill>
                <a:latin typeface="Arial"/>
                <a:cs typeface="Arial"/>
              </a:rPr>
              <a:t>radiative</a:t>
            </a:r>
            <a:r>
              <a:rPr lang="es-ES" sz="4000" b="1" dirty="0">
                <a:solidFill>
                  <a:srgbClr val="009BAF"/>
                </a:solidFill>
                <a:latin typeface="Arial"/>
                <a:cs typeface="Arial"/>
              </a:rPr>
              <a:t> transfer</a:t>
            </a:r>
          </a:p>
        </p:txBody>
      </p:sp>
      <p:sp>
        <p:nvSpPr>
          <p:cNvPr id="3" name="Rectángulo 2">
            <a:extLst>
              <a:ext uri="{FF2B5EF4-FFF2-40B4-BE49-F238E27FC236}">
                <a16:creationId xmlns:a16="http://schemas.microsoft.com/office/drawing/2014/main" id="{DFA7F26F-44A6-F6D2-ABDD-913F69DD6817}"/>
              </a:ext>
            </a:extLst>
          </p:cNvPr>
          <p:cNvSpPr/>
          <p:nvPr/>
        </p:nvSpPr>
        <p:spPr>
          <a:xfrm>
            <a:off x="1396181" y="179008"/>
            <a:ext cx="8878529"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331D3C3A-B946-7314-86E2-AE41D76B8926}"/>
              </a:ext>
            </a:extLst>
          </p:cNvPr>
          <p:cNvSpPr txBox="1"/>
          <p:nvPr/>
        </p:nvSpPr>
        <p:spPr>
          <a:xfrm>
            <a:off x="11798944" y="0"/>
            <a:ext cx="393056" cy="584775"/>
          </a:xfrm>
          <a:prstGeom prst="rect">
            <a:avLst/>
          </a:prstGeom>
          <a:noFill/>
        </p:spPr>
        <p:txBody>
          <a:bodyPr wrap="none" rtlCol="0">
            <a:spAutoFit/>
          </a:bodyPr>
          <a:lstStyle/>
          <a:p>
            <a:r>
              <a:rPr lang="es-CO" sz="3200" b="1" dirty="0"/>
              <a:t>7</a:t>
            </a:r>
          </a:p>
        </p:txBody>
      </p:sp>
      <p:sp>
        <p:nvSpPr>
          <p:cNvPr id="8" name="Rectángulo: esquinas redondeadas 3">
            <a:extLst>
              <a:ext uri="{FF2B5EF4-FFF2-40B4-BE49-F238E27FC236}">
                <a16:creationId xmlns:a16="http://schemas.microsoft.com/office/drawing/2014/main" id="{1F67A552-3D56-F307-34A0-3ADC7518690C}"/>
              </a:ext>
            </a:extLst>
          </p:cNvPr>
          <p:cNvSpPr/>
          <p:nvPr/>
        </p:nvSpPr>
        <p:spPr>
          <a:xfrm>
            <a:off x="382066" y="1057874"/>
            <a:ext cx="3432638"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esquinas redondeadas 6">
            <a:extLst>
              <a:ext uri="{FF2B5EF4-FFF2-40B4-BE49-F238E27FC236}">
                <a16:creationId xmlns:a16="http://schemas.microsoft.com/office/drawing/2014/main" id="{5336FCDA-8590-34CB-4DA3-DC7193FB291E}"/>
              </a:ext>
            </a:extLst>
          </p:cNvPr>
          <p:cNvSpPr/>
          <p:nvPr/>
        </p:nvSpPr>
        <p:spPr>
          <a:xfrm>
            <a:off x="796412" y="814886"/>
            <a:ext cx="2553171" cy="87736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400" dirty="0" err="1">
                <a:latin typeface="Arial" panose="020B0604020202020204" pitchFamily="34" charset="0"/>
                <a:cs typeface="Arial" panose="020B0604020202020204" pitchFamily="34" charset="0"/>
              </a:rPr>
              <a:t>Absorption</a:t>
            </a:r>
            <a:endParaRPr lang="es-CO" sz="2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6ED7899-B173-196E-5FA6-CC2C928E180B}"/>
              </a:ext>
            </a:extLst>
          </p:cNvPr>
          <p:cNvSpPr txBox="1"/>
          <p:nvPr/>
        </p:nvSpPr>
        <p:spPr>
          <a:xfrm>
            <a:off x="519455" y="1840738"/>
            <a:ext cx="3107083" cy="2062103"/>
          </a:xfrm>
          <a:prstGeom prst="rect">
            <a:avLst/>
          </a:prstGeom>
          <a:noFill/>
        </p:spPr>
        <p:txBody>
          <a:bodyPr wrap="square">
            <a:spAutoFit/>
          </a:bodyPr>
          <a:lstStyle/>
          <a:p>
            <a:pPr algn="just"/>
            <a:r>
              <a:rPr lang="es-CO" sz="1600" dirty="0" err="1"/>
              <a:t>The</a:t>
            </a:r>
            <a:r>
              <a:rPr lang="es-CO" sz="1600" dirty="0"/>
              <a:t> </a:t>
            </a:r>
            <a:r>
              <a:rPr lang="es-CO" sz="1600" dirty="0" err="1"/>
              <a:t>absorption</a:t>
            </a:r>
            <a:r>
              <a:rPr lang="es-CO" sz="1600" dirty="0"/>
              <a:t>, in </a:t>
            </a:r>
            <a:r>
              <a:rPr lang="es-CO" sz="1600" dirty="0" err="1"/>
              <a:t>abscense</a:t>
            </a:r>
            <a:r>
              <a:rPr lang="es-CO" sz="1600" dirty="0"/>
              <a:t> </a:t>
            </a:r>
            <a:r>
              <a:rPr lang="es-CO" sz="1600" dirty="0" err="1"/>
              <a:t>of</a:t>
            </a:r>
            <a:r>
              <a:rPr lang="es-CO" sz="1600" dirty="0"/>
              <a:t> </a:t>
            </a:r>
            <a:r>
              <a:rPr lang="es-CO" sz="1600" dirty="0" err="1"/>
              <a:t>scattering</a:t>
            </a:r>
            <a:r>
              <a:rPr lang="es-CO" sz="1600" dirty="0"/>
              <a:t> </a:t>
            </a:r>
            <a:r>
              <a:rPr lang="es-CO" sz="1600" dirty="0" err="1"/>
              <a:t>is</a:t>
            </a:r>
            <a:r>
              <a:rPr lang="es-CO" sz="1600" dirty="0"/>
              <a:t> </a:t>
            </a:r>
            <a:r>
              <a:rPr lang="es-CO" sz="1600" dirty="0" err="1"/>
              <a:t>determined</a:t>
            </a:r>
            <a:r>
              <a:rPr lang="es-CO" sz="1600" dirty="0"/>
              <a:t> </a:t>
            </a:r>
            <a:r>
              <a:rPr lang="es-CO" sz="1600" dirty="0" err="1"/>
              <a:t>by</a:t>
            </a:r>
            <a:r>
              <a:rPr lang="es-CO" sz="1600" dirty="0"/>
              <a:t> </a:t>
            </a:r>
            <a:r>
              <a:rPr lang="es-CO" sz="1600" dirty="0" err="1"/>
              <a:t>the</a:t>
            </a:r>
            <a:r>
              <a:rPr lang="es-CO" sz="1600" dirty="0"/>
              <a:t> </a:t>
            </a:r>
            <a:r>
              <a:rPr lang="es-CO" sz="1600" dirty="0" err="1"/>
              <a:t>Beer</a:t>
            </a:r>
            <a:r>
              <a:rPr lang="es-CO" sz="1600" dirty="0"/>
              <a:t>-Lambert </a:t>
            </a:r>
            <a:r>
              <a:rPr lang="es-CO" sz="1600" dirty="0" err="1"/>
              <a:t>Law</a:t>
            </a:r>
            <a:r>
              <a:rPr lang="es-CO" sz="1600" dirty="0"/>
              <a:t>. </a:t>
            </a:r>
          </a:p>
          <a:p>
            <a:pPr algn="just"/>
            <a:endParaRPr lang="es-CO" sz="1600" dirty="0"/>
          </a:p>
          <a:p>
            <a:pPr algn="just"/>
            <a:r>
              <a:rPr lang="es-CO" sz="1600" b="1" dirty="0"/>
              <a:t>“</a:t>
            </a:r>
            <a:r>
              <a:rPr lang="en-US" sz="1600" b="1" dirty="0"/>
              <a:t>The fractional energy absorbed from a pencil of radiation is proportional to the mass traversed by the radiation”</a:t>
            </a:r>
            <a:r>
              <a:rPr lang="en-US" sz="1600" dirty="0"/>
              <a:t> [1]</a:t>
            </a:r>
          </a:p>
        </p:txBody>
      </p:sp>
      <p:pic>
        <p:nvPicPr>
          <p:cNvPr id="15" name="Picture 2" descr="Beer Lambert Law | Transmittance &amp; Absorbance | Edinburgh Instruments">
            <a:extLst>
              <a:ext uri="{FF2B5EF4-FFF2-40B4-BE49-F238E27FC236}">
                <a16:creationId xmlns:a16="http://schemas.microsoft.com/office/drawing/2014/main" id="{0ABC817F-F971-17E2-CB7A-02E0A90E8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68" y="3834014"/>
            <a:ext cx="3079627" cy="236030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esquinas redondeadas 3">
            <a:extLst>
              <a:ext uri="{FF2B5EF4-FFF2-40B4-BE49-F238E27FC236}">
                <a16:creationId xmlns:a16="http://schemas.microsoft.com/office/drawing/2014/main" id="{878EBEE8-FB6C-9F24-99A9-70F5F7D2B5D6}"/>
              </a:ext>
            </a:extLst>
          </p:cNvPr>
          <p:cNvSpPr/>
          <p:nvPr/>
        </p:nvSpPr>
        <p:spPr>
          <a:xfrm>
            <a:off x="3980135" y="1132119"/>
            <a:ext cx="4022883"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TextBox 18">
            <a:extLst>
              <a:ext uri="{FF2B5EF4-FFF2-40B4-BE49-F238E27FC236}">
                <a16:creationId xmlns:a16="http://schemas.microsoft.com/office/drawing/2014/main" id="{E3C56F6E-73C7-BCF9-4535-22B2C9A8E0F0}"/>
              </a:ext>
            </a:extLst>
          </p:cNvPr>
          <p:cNvSpPr txBox="1"/>
          <p:nvPr/>
        </p:nvSpPr>
        <p:spPr>
          <a:xfrm>
            <a:off x="4166248" y="1698549"/>
            <a:ext cx="3641348" cy="830997"/>
          </a:xfrm>
          <a:prstGeom prst="rect">
            <a:avLst/>
          </a:prstGeom>
          <a:noFill/>
        </p:spPr>
        <p:txBody>
          <a:bodyPr wrap="square">
            <a:spAutoFit/>
          </a:bodyPr>
          <a:lstStyle/>
          <a:p>
            <a:pPr algn="just"/>
            <a:r>
              <a:rPr lang="es-CO" sz="1600" dirty="0"/>
              <a:t>I</a:t>
            </a:r>
            <a:r>
              <a:rPr lang="en-US" sz="1600" dirty="0"/>
              <a:t>n order to </a:t>
            </a:r>
            <a:r>
              <a:rPr lang="en-US" sz="1600" b="1" dirty="0"/>
              <a:t>maintain the thermal equilibrium</a:t>
            </a:r>
            <a:r>
              <a:rPr lang="en-US" sz="1600" dirty="0"/>
              <a:t>, a substance that absorbs radiant energy must also emit it.</a:t>
            </a:r>
          </a:p>
        </p:txBody>
      </p:sp>
      <p:sp>
        <p:nvSpPr>
          <p:cNvPr id="20" name="Rectángulo: esquinas redondeadas 6">
            <a:extLst>
              <a:ext uri="{FF2B5EF4-FFF2-40B4-BE49-F238E27FC236}">
                <a16:creationId xmlns:a16="http://schemas.microsoft.com/office/drawing/2014/main" id="{B6F24834-8E1E-B150-429F-1A4FE86B7AAC}"/>
              </a:ext>
            </a:extLst>
          </p:cNvPr>
          <p:cNvSpPr/>
          <p:nvPr/>
        </p:nvSpPr>
        <p:spPr>
          <a:xfrm>
            <a:off x="4490827" y="821588"/>
            <a:ext cx="2992191" cy="830997"/>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400" dirty="0" err="1">
                <a:latin typeface="Arial" panose="020B0604020202020204" pitchFamily="34" charset="0"/>
                <a:cs typeface="Arial" panose="020B0604020202020204" pitchFamily="34" charset="0"/>
              </a:rPr>
              <a:t>Emission</a:t>
            </a:r>
            <a:endParaRPr lang="es-CO" sz="2400" dirty="0">
              <a:latin typeface="Arial" panose="020B0604020202020204" pitchFamily="34" charset="0"/>
              <a:cs typeface="Arial" panose="020B0604020202020204" pitchFamily="34" charset="0"/>
            </a:endParaRPr>
          </a:p>
        </p:txBody>
      </p:sp>
      <p:sp>
        <p:nvSpPr>
          <p:cNvPr id="21" name="Rectángulo: esquinas redondeadas 3">
            <a:extLst>
              <a:ext uri="{FF2B5EF4-FFF2-40B4-BE49-F238E27FC236}">
                <a16:creationId xmlns:a16="http://schemas.microsoft.com/office/drawing/2014/main" id="{66181DB2-4E35-F88C-E86E-5255D299D735}"/>
              </a:ext>
            </a:extLst>
          </p:cNvPr>
          <p:cNvSpPr/>
          <p:nvPr/>
        </p:nvSpPr>
        <p:spPr>
          <a:xfrm>
            <a:off x="8133349" y="1015819"/>
            <a:ext cx="3432638"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esquinas redondeadas 6">
            <a:extLst>
              <a:ext uri="{FF2B5EF4-FFF2-40B4-BE49-F238E27FC236}">
                <a16:creationId xmlns:a16="http://schemas.microsoft.com/office/drawing/2014/main" id="{B28D7CF2-8BC6-1356-E160-CBEC959B5DD2}"/>
              </a:ext>
            </a:extLst>
          </p:cNvPr>
          <p:cNvSpPr/>
          <p:nvPr/>
        </p:nvSpPr>
        <p:spPr>
          <a:xfrm>
            <a:off x="8547695" y="772831"/>
            <a:ext cx="2553171" cy="87736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400" dirty="0" err="1">
                <a:latin typeface="Arial" panose="020B0604020202020204" pitchFamily="34" charset="0"/>
                <a:cs typeface="Arial" panose="020B0604020202020204" pitchFamily="34" charset="0"/>
              </a:rPr>
              <a:t>Scattering</a:t>
            </a:r>
            <a:endParaRPr lang="es-CO" sz="24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0E3475E-A31D-BB29-3309-430302A41265}"/>
              </a:ext>
            </a:extLst>
          </p:cNvPr>
          <p:cNvSpPr txBox="1"/>
          <p:nvPr/>
        </p:nvSpPr>
        <p:spPr>
          <a:xfrm>
            <a:off x="8323293" y="1731497"/>
            <a:ext cx="3001974" cy="1631216"/>
          </a:xfrm>
          <a:prstGeom prst="rect">
            <a:avLst/>
          </a:prstGeom>
          <a:noFill/>
        </p:spPr>
        <p:txBody>
          <a:bodyPr wrap="square">
            <a:spAutoFit/>
          </a:bodyPr>
          <a:lstStyle/>
          <a:p>
            <a:pPr algn="just"/>
            <a:r>
              <a:rPr lang="es-CO" sz="2000" b="1" dirty="0" err="1"/>
              <a:t>The</a:t>
            </a:r>
            <a:r>
              <a:rPr lang="es-CO" sz="2000" b="1" dirty="0"/>
              <a:t> </a:t>
            </a:r>
            <a:r>
              <a:rPr lang="es-CO" sz="2000" b="1" dirty="0" err="1"/>
              <a:t>scattering</a:t>
            </a:r>
            <a:r>
              <a:rPr lang="es-CO" sz="2000" b="1" dirty="0"/>
              <a:t> </a:t>
            </a:r>
            <a:r>
              <a:rPr lang="es-CO" sz="2000" b="1" dirty="0" err="1"/>
              <a:t>is</a:t>
            </a:r>
            <a:r>
              <a:rPr lang="es-CO" sz="2000" b="1" dirty="0"/>
              <a:t> </a:t>
            </a:r>
            <a:r>
              <a:rPr lang="es-CO" sz="2000" b="1" dirty="0" err="1"/>
              <a:t>the</a:t>
            </a:r>
            <a:r>
              <a:rPr lang="es-CO" sz="2000" b="1" dirty="0"/>
              <a:t> </a:t>
            </a:r>
            <a:r>
              <a:rPr lang="es-CO" sz="2000" b="1" dirty="0" err="1"/>
              <a:t>process</a:t>
            </a:r>
            <a:r>
              <a:rPr lang="es-CO" sz="2000" b="1" dirty="0"/>
              <a:t> </a:t>
            </a:r>
            <a:r>
              <a:rPr lang="es-CO" sz="2000" b="1" dirty="0" err="1"/>
              <a:t>of</a:t>
            </a:r>
            <a:r>
              <a:rPr lang="es-CO" sz="2000" b="1" dirty="0"/>
              <a:t> </a:t>
            </a:r>
            <a:r>
              <a:rPr lang="es-CO" sz="2000" b="1" dirty="0" err="1"/>
              <a:t>extraction</a:t>
            </a:r>
            <a:r>
              <a:rPr lang="es-CO" sz="2000" b="1" dirty="0"/>
              <a:t> and </a:t>
            </a:r>
            <a:r>
              <a:rPr lang="es-CO" sz="2000" b="1" dirty="0" err="1"/>
              <a:t>re-emission</a:t>
            </a:r>
            <a:r>
              <a:rPr lang="es-CO" sz="2000" b="1" dirty="0"/>
              <a:t> </a:t>
            </a:r>
            <a:r>
              <a:rPr lang="es-CO" sz="2000" b="1" dirty="0" err="1"/>
              <a:t>of</a:t>
            </a:r>
            <a:r>
              <a:rPr lang="es-CO" sz="2000" b="1" dirty="0"/>
              <a:t> </a:t>
            </a:r>
            <a:r>
              <a:rPr lang="es-CO" sz="2000" b="1" dirty="0" err="1"/>
              <a:t>energy</a:t>
            </a:r>
            <a:r>
              <a:rPr lang="es-CO" sz="2000" b="1" dirty="0"/>
              <a:t> </a:t>
            </a:r>
            <a:r>
              <a:rPr lang="es-CO" sz="2000" b="1" dirty="0" err="1"/>
              <a:t>by</a:t>
            </a:r>
            <a:r>
              <a:rPr lang="es-CO" sz="2000" b="1" dirty="0"/>
              <a:t> </a:t>
            </a:r>
            <a:r>
              <a:rPr lang="es-CO" sz="2000" b="1" dirty="0" err="1"/>
              <a:t>matter</a:t>
            </a:r>
            <a:r>
              <a:rPr lang="es-CO" sz="2000" b="1" dirty="0"/>
              <a:t>.</a:t>
            </a:r>
          </a:p>
          <a:p>
            <a:pPr algn="just"/>
            <a:endParaRPr lang="es-CO" sz="2000" dirty="0"/>
          </a:p>
        </p:txBody>
      </p:sp>
      <p:pic>
        <p:nvPicPr>
          <p:cNvPr id="24" name="Picture 2" descr="Define the scattering of light.">
            <a:extLst>
              <a:ext uri="{FF2B5EF4-FFF2-40B4-BE49-F238E27FC236}">
                <a16:creationId xmlns:a16="http://schemas.microsoft.com/office/drawing/2014/main" id="{99AC5EE2-5E82-98FB-992E-C87C12A6D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1608" y="2714498"/>
            <a:ext cx="2252031" cy="1737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cattering">
            <a:extLst>
              <a:ext uri="{FF2B5EF4-FFF2-40B4-BE49-F238E27FC236}">
                <a16:creationId xmlns:a16="http://schemas.microsoft.com/office/drawing/2014/main" id="{21525151-237E-008B-48C7-6155F7DF1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1987" y="4369325"/>
            <a:ext cx="3221652" cy="16312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A6BC594-0E9F-1EFA-3B19-FF038F019136}"/>
              </a:ext>
            </a:extLst>
          </p:cNvPr>
          <p:cNvPicPr>
            <a:picLocks noChangeAspect="1"/>
          </p:cNvPicPr>
          <p:nvPr/>
        </p:nvPicPr>
        <p:blipFill>
          <a:blip r:embed="rId6"/>
          <a:stretch>
            <a:fillRect/>
          </a:stretch>
        </p:blipFill>
        <p:spPr>
          <a:xfrm>
            <a:off x="4465035" y="2561102"/>
            <a:ext cx="3012281" cy="1993020"/>
          </a:xfrm>
          <a:prstGeom prst="rect">
            <a:avLst/>
          </a:prstGeom>
        </p:spPr>
      </p:pic>
      <p:pic>
        <p:nvPicPr>
          <p:cNvPr id="32" name="Picture 31">
            <a:extLst>
              <a:ext uri="{FF2B5EF4-FFF2-40B4-BE49-F238E27FC236}">
                <a16:creationId xmlns:a16="http://schemas.microsoft.com/office/drawing/2014/main" id="{68AAF6A5-6698-B838-3990-EF4A7E3E93ED}"/>
              </a:ext>
            </a:extLst>
          </p:cNvPr>
          <p:cNvPicPr>
            <a:picLocks noChangeAspect="1"/>
          </p:cNvPicPr>
          <p:nvPr/>
        </p:nvPicPr>
        <p:blipFill>
          <a:blip r:embed="rId7"/>
          <a:stretch>
            <a:fillRect/>
          </a:stretch>
        </p:blipFill>
        <p:spPr>
          <a:xfrm>
            <a:off x="4906789" y="4369325"/>
            <a:ext cx="2576229" cy="2132863"/>
          </a:xfrm>
          <a:prstGeom prst="rect">
            <a:avLst/>
          </a:prstGeom>
        </p:spPr>
      </p:pic>
      <p:sp>
        <p:nvSpPr>
          <p:cNvPr id="33" name="CuadroTexto 16">
            <a:extLst>
              <a:ext uri="{FF2B5EF4-FFF2-40B4-BE49-F238E27FC236}">
                <a16:creationId xmlns:a16="http://schemas.microsoft.com/office/drawing/2014/main" id="{D7D5B469-0FA5-D25A-0A58-2FE8E766CF78}"/>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a:t>
            </a:r>
            <a:r>
              <a:rPr lang="es-CO" sz="1400" dirty="0">
                <a:solidFill>
                  <a:schemeClr val="accent3"/>
                </a:solidFill>
              </a:rPr>
              <a:t> [6], [7], [8]</a:t>
            </a:r>
            <a:endParaRPr lang="es-CO" sz="1400" dirty="0"/>
          </a:p>
        </p:txBody>
      </p:sp>
    </p:spTree>
    <p:extLst>
      <p:ext uri="{BB962C8B-B14F-4D97-AF65-F5344CB8AC3E}">
        <p14:creationId xmlns:p14="http://schemas.microsoft.com/office/powerpoint/2010/main" val="262281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p:bldP spid="16" grpId="0" animBg="1"/>
      <p:bldP spid="19" grpId="0"/>
      <p:bldP spid="20" grpId="0" animBg="1"/>
      <p:bldP spid="21" grpId="0" animBg="1"/>
      <p:bldP spid="22"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D5BEA-7456-9CEB-EAC0-9A0521D218C9}"/>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CB0A6B6C-39CC-2D60-A776-85923E44585D}"/>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a:solidFill>
                  <a:srgbClr val="009BAF"/>
                </a:solidFill>
                <a:latin typeface="Arial"/>
                <a:cs typeface="Arial"/>
              </a:rPr>
              <a:t> </a:t>
            </a:r>
            <a:r>
              <a:rPr lang="es-ES" sz="4000" b="1" dirty="0" err="1">
                <a:solidFill>
                  <a:srgbClr val="009BAF"/>
                </a:solidFill>
                <a:latin typeface="Arial"/>
                <a:cs typeface="Arial"/>
              </a:rPr>
              <a:t>Radiative</a:t>
            </a:r>
            <a:r>
              <a:rPr lang="es-ES" sz="4000" b="1" dirty="0">
                <a:solidFill>
                  <a:srgbClr val="009BAF"/>
                </a:solidFill>
                <a:latin typeface="Arial"/>
                <a:cs typeface="Arial"/>
              </a:rPr>
              <a:t> transfer </a:t>
            </a:r>
            <a:r>
              <a:rPr lang="es-ES" sz="4000" b="1" dirty="0" err="1">
                <a:solidFill>
                  <a:srgbClr val="009BAF"/>
                </a:solidFill>
                <a:latin typeface="Arial"/>
                <a:cs typeface="Arial"/>
              </a:rPr>
              <a:t>equation</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9DC387D9-BFB1-C48D-935B-FFDB701E588F}"/>
              </a:ext>
            </a:extLst>
          </p:cNvPr>
          <p:cNvSpPr/>
          <p:nvPr/>
        </p:nvSpPr>
        <p:spPr>
          <a:xfrm>
            <a:off x="2153264" y="179008"/>
            <a:ext cx="7393859"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A38BB982-9E34-503C-723E-D00B6235B9A8}"/>
              </a:ext>
            </a:extLst>
          </p:cNvPr>
          <p:cNvSpPr/>
          <p:nvPr/>
        </p:nvSpPr>
        <p:spPr>
          <a:xfrm>
            <a:off x="434854" y="1057874"/>
            <a:ext cx="11333959"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6">
            <a:extLst>
              <a:ext uri="{FF2B5EF4-FFF2-40B4-BE49-F238E27FC236}">
                <a16:creationId xmlns:a16="http://schemas.microsoft.com/office/drawing/2014/main" id="{5DDA19CA-937F-85C3-CBAC-A5B25158F98D}"/>
              </a:ext>
            </a:extLst>
          </p:cNvPr>
          <p:cNvSpPr/>
          <p:nvPr/>
        </p:nvSpPr>
        <p:spPr>
          <a:xfrm>
            <a:off x="2343480" y="6008282"/>
            <a:ext cx="2173529" cy="757281"/>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s-CO" sz="2800" dirty="0">
                <a:latin typeface="Arial" panose="020B0604020202020204" pitchFamily="34" charset="0"/>
                <a:cs typeface="Arial" panose="020B0604020202020204" pitchFamily="34" charset="0"/>
              </a:rPr>
              <a:t>General </a:t>
            </a:r>
            <a:r>
              <a:rPr lang="es-CO" sz="2800" dirty="0" err="1">
                <a:latin typeface="Arial" panose="020B0604020202020204" pitchFamily="34" charset="0"/>
                <a:cs typeface="Arial" panose="020B0604020202020204" pitchFamily="34" charset="0"/>
              </a:rPr>
              <a:t>form</a:t>
            </a:r>
            <a:endParaRPr lang="es-CO" sz="28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F209CF2A-7A52-5B25-EA27-E496641E8C80}"/>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[6], [13]</a:t>
            </a:r>
            <a:endParaRPr lang="es-CO" sz="1400" dirty="0"/>
          </a:p>
        </p:txBody>
      </p:sp>
      <p:sp>
        <p:nvSpPr>
          <p:cNvPr id="18" name="CuadroTexto 17">
            <a:extLst>
              <a:ext uri="{FF2B5EF4-FFF2-40B4-BE49-F238E27FC236}">
                <a16:creationId xmlns:a16="http://schemas.microsoft.com/office/drawing/2014/main" id="{4B4E4B05-D43E-D9BB-2EB4-8395A150DC20}"/>
              </a:ext>
            </a:extLst>
          </p:cNvPr>
          <p:cNvSpPr txBox="1"/>
          <p:nvPr/>
        </p:nvSpPr>
        <p:spPr>
          <a:xfrm>
            <a:off x="11798944" y="0"/>
            <a:ext cx="393056" cy="584775"/>
          </a:xfrm>
          <a:prstGeom prst="rect">
            <a:avLst/>
          </a:prstGeom>
          <a:noFill/>
        </p:spPr>
        <p:txBody>
          <a:bodyPr wrap="none" rtlCol="0">
            <a:spAutoFit/>
          </a:bodyPr>
          <a:lstStyle/>
          <a:p>
            <a:r>
              <a:rPr lang="es-CO" sz="3200" b="1" dirty="0"/>
              <a:t>8</a:t>
            </a:r>
          </a:p>
        </p:txBody>
      </p:sp>
      <p:sp>
        <p:nvSpPr>
          <p:cNvPr id="8" name="TextBox 7">
            <a:extLst>
              <a:ext uri="{FF2B5EF4-FFF2-40B4-BE49-F238E27FC236}">
                <a16:creationId xmlns:a16="http://schemas.microsoft.com/office/drawing/2014/main" id="{FC1DA179-7748-1110-F461-C42680349047}"/>
              </a:ext>
            </a:extLst>
          </p:cNvPr>
          <p:cNvSpPr txBox="1"/>
          <p:nvPr/>
        </p:nvSpPr>
        <p:spPr>
          <a:xfrm>
            <a:off x="961242" y="2814693"/>
            <a:ext cx="3949683" cy="2985433"/>
          </a:xfrm>
          <a:prstGeom prst="rect">
            <a:avLst/>
          </a:prstGeom>
          <a:noFill/>
        </p:spPr>
        <p:txBody>
          <a:bodyPr wrap="square">
            <a:spAutoFit/>
          </a:bodyPr>
          <a:lstStyle/>
          <a:p>
            <a:pPr algn="just"/>
            <a:r>
              <a:rPr lang="es-CO" sz="2400" dirty="0"/>
              <a:t>In general </a:t>
            </a:r>
            <a:r>
              <a:rPr lang="es-CO" sz="2400" dirty="0" err="1"/>
              <a:t>form</a:t>
            </a:r>
            <a:r>
              <a:rPr lang="es-CO" sz="2400" dirty="0"/>
              <a:t>, </a:t>
            </a:r>
            <a:r>
              <a:rPr lang="es-CO" sz="2400" dirty="0" err="1"/>
              <a:t>the</a:t>
            </a:r>
            <a:r>
              <a:rPr lang="es-CO" sz="2400" dirty="0"/>
              <a:t> </a:t>
            </a:r>
            <a:r>
              <a:rPr lang="es-CO" sz="2400" b="1" dirty="0" err="1"/>
              <a:t>radiative</a:t>
            </a:r>
            <a:r>
              <a:rPr lang="es-CO" sz="2400" b="1" dirty="0"/>
              <a:t> transfer </a:t>
            </a:r>
            <a:r>
              <a:rPr lang="es-CO" sz="2400" b="1" dirty="0" err="1"/>
              <a:t>equation</a:t>
            </a:r>
            <a:r>
              <a:rPr lang="es-CO" sz="2400" dirty="0"/>
              <a:t> </a:t>
            </a:r>
            <a:r>
              <a:rPr lang="es-CO" sz="2400" dirty="0" err="1"/>
              <a:t>collecting</a:t>
            </a:r>
            <a:r>
              <a:rPr lang="es-CO" sz="2400" dirty="0"/>
              <a:t> </a:t>
            </a:r>
            <a:r>
              <a:rPr lang="es-CO" sz="2400" dirty="0" err="1"/>
              <a:t>the</a:t>
            </a:r>
            <a:r>
              <a:rPr lang="es-CO" sz="2400" dirty="0"/>
              <a:t> </a:t>
            </a:r>
            <a:r>
              <a:rPr lang="es-CO" sz="2400" dirty="0" err="1"/>
              <a:t>extinction</a:t>
            </a:r>
            <a:r>
              <a:rPr lang="es-CO" sz="2400" dirty="0"/>
              <a:t> </a:t>
            </a:r>
            <a:r>
              <a:rPr lang="es-CO" sz="2400" dirty="0" err="1"/>
              <a:t>energy</a:t>
            </a:r>
            <a:r>
              <a:rPr lang="es-CO" sz="2400" dirty="0"/>
              <a:t> and </a:t>
            </a:r>
            <a:r>
              <a:rPr lang="es-CO" sz="2400" dirty="0" err="1"/>
              <a:t>the</a:t>
            </a:r>
            <a:r>
              <a:rPr lang="es-CO" sz="2400" dirty="0"/>
              <a:t> </a:t>
            </a:r>
            <a:r>
              <a:rPr lang="es-CO" sz="2400" dirty="0" err="1"/>
              <a:t>introduction</a:t>
            </a:r>
            <a:r>
              <a:rPr lang="es-CO" sz="2400" dirty="0"/>
              <a:t> </a:t>
            </a:r>
            <a:r>
              <a:rPr lang="es-CO" sz="2400" dirty="0" err="1"/>
              <a:t>of</a:t>
            </a:r>
            <a:r>
              <a:rPr lang="es-CO" sz="2400" dirty="0"/>
              <a:t> </a:t>
            </a:r>
            <a:r>
              <a:rPr lang="es-CO" sz="2400" dirty="0" err="1"/>
              <a:t>energy</a:t>
            </a:r>
            <a:r>
              <a:rPr lang="es-CO" sz="2400" dirty="0"/>
              <a:t> </a:t>
            </a:r>
            <a:r>
              <a:rPr lang="es-CO" sz="2400" dirty="0" err="1"/>
              <a:t>yields</a:t>
            </a:r>
            <a:r>
              <a:rPr lang="es-CO" sz="2400" dirty="0"/>
              <a:t> </a:t>
            </a:r>
            <a:r>
              <a:rPr lang="es-CO" sz="2400" dirty="0" err="1"/>
              <a:t>the</a:t>
            </a:r>
            <a:r>
              <a:rPr lang="es-CO" sz="2400" dirty="0"/>
              <a:t> net </a:t>
            </a:r>
            <a:r>
              <a:rPr lang="es-CO" sz="2400" dirty="0" err="1"/>
              <a:t>rate</a:t>
            </a:r>
            <a:r>
              <a:rPr lang="es-CO" sz="2400" dirty="0"/>
              <a:t> at </a:t>
            </a:r>
            <a:r>
              <a:rPr lang="es-CO" sz="2400" dirty="0" err="1"/>
              <a:t>which</a:t>
            </a:r>
            <a:r>
              <a:rPr lang="es-CO" sz="2400" dirty="0"/>
              <a:t> </a:t>
            </a:r>
            <a:r>
              <a:rPr lang="es-CO" sz="2400" dirty="0" err="1"/>
              <a:t>intensity</a:t>
            </a:r>
            <a:r>
              <a:rPr lang="es-CO" sz="2400" dirty="0"/>
              <a:t> </a:t>
            </a:r>
            <a:r>
              <a:rPr lang="es-CO" sz="2400" dirty="0" err="1"/>
              <a:t>inside</a:t>
            </a:r>
            <a:r>
              <a:rPr lang="es-CO" sz="2400" dirty="0"/>
              <a:t> a </a:t>
            </a:r>
            <a:r>
              <a:rPr lang="es-CO" sz="2400" dirty="0" err="1"/>
              <a:t>solid</a:t>
            </a:r>
            <a:r>
              <a:rPr lang="es-CO" sz="2400" dirty="0"/>
              <a:t> angle </a:t>
            </a:r>
            <a:r>
              <a:rPr lang="es-CO" sz="2400" dirty="0" err="1"/>
              <a:t>changes</a:t>
            </a:r>
            <a:r>
              <a:rPr lang="es-CO" sz="2400" dirty="0"/>
              <a:t> in </a:t>
            </a:r>
            <a:r>
              <a:rPr lang="es-CO" sz="2400" dirty="0" err="1"/>
              <a:t>the</a:t>
            </a:r>
            <a:r>
              <a:rPr lang="es-CO" sz="2400" dirty="0"/>
              <a:t> </a:t>
            </a:r>
            <a:r>
              <a:rPr lang="es-CO" sz="2400" b="1" dirty="0"/>
              <a:t>s</a:t>
            </a:r>
            <a:r>
              <a:rPr lang="es-CO" sz="2400" dirty="0"/>
              <a:t> </a:t>
            </a:r>
            <a:r>
              <a:rPr lang="es-CO" sz="2400" dirty="0" err="1"/>
              <a:t>direction</a:t>
            </a:r>
            <a:r>
              <a:rPr lang="es-CO" sz="2400" dirty="0"/>
              <a:t>:</a:t>
            </a:r>
          </a:p>
          <a:p>
            <a:pPr algn="just"/>
            <a:endParaRPr lang="es-CO" sz="2000" dirty="0"/>
          </a:p>
        </p:txBody>
      </p:sp>
      <p:sp>
        <p:nvSpPr>
          <p:cNvPr id="6" name="Arrow: Right 5">
            <a:extLst>
              <a:ext uri="{FF2B5EF4-FFF2-40B4-BE49-F238E27FC236}">
                <a16:creationId xmlns:a16="http://schemas.microsoft.com/office/drawing/2014/main" id="{2D5AC289-D944-5048-6805-1ABFCCD0CE7D}"/>
              </a:ext>
            </a:extLst>
          </p:cNvPr>
          <p:cNvSpPr/>
          <p:nvPr/>
        </p:nvSpPr>
        <p:spPr>
          <a:xfrm>
            <a:off x="616386" y="1477238"/>
            <a:ext cx="965330" cy="582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65CF91-9C68-D570-BE4F-9D989B40325A}"/>
              </a:ext>
            </a:extLst>
          </p:cNvPr>
          <p:cNvPicPr>
            <a:picLocks noChangeAspect="1"/>
          </p:cNvPicPr>
          <p:nvPr/>
        </p:nvPicPr>
        <p:blipFill>
          <a:blip r:embed="rId2"/>
          <a:stretch>
            <a:fillRect/>
          </a:stretch>
        </p:blipFill>
        <p:spPr>
          <a:xfrm>
            <a:off x="1581716" y="1117546"/>
            <a:ext cx="3104010" cy="1302057"/>
          </a:xfrm>
          <a:prstGeom prst="rect">
            <a:avLst/>
          </a:prstGeom>
        </p:spPr>
      </p:pic>
      <p:pic>
        <p:nvPicPr>
          <p:cNvPr id="13" name="Picture 12">
            <a:extLst>
              <a:ext uri="{FF2B5EF4-FFF2-40B4-BE49-F238E27FC236}">
                <a16:creationId xmlns:a16="http://schemas.microsoft.com/office/drawing/2014/main" id="{15B5189C-F95A-4574-15A9-BDC6A942BE0E}"/>
              </a:ext>
            </a:extLst>
          </p:cNvPr>
          <p:cNvPicPr>
            <a:picLocks noChangeAspect="1"/>
          </p:cNvPicPr>
          <p:nvPr/>
        </p:nvPicPr>
        <p:blipFill rotWithShape="1">
          <a:blip r:embed="rId3"/>
          <a:srcRect l="10154"/>
          <a:stretch/>
        </p:blipFill>
        <p:spPr>
          <a:xfrm>
            <a:off x="4124546" y="1395493"/>
            <a:ext cx="6273011" cy="907655"/>
          </a:xfrm>
          <a:prstGeom prst="rect">
            <a:avLst/>
          </a:prstGeom>
        </p:spPr>
      </p:pic>
      <p:sp>
        <p:nvSpPr>
          <p:cNvPr id="23" name="Arrow: Right 22">
            <a:extLst>
              <a:ext uri="{FF2B5EF4-FFF2-40B4-BE49-F238E27FC236}">
                <a16:creationId xmlns:a16="http://schemas.microsoft.com/office/drawing/2014/main" id="{7B03EB43-A903-E8F5-A6C4-41C8E2A7FC49}"/>
              </a:ext>
            </a:extLst>
          </p:cNvPr>
          <p:cNvSpPr/>
          <p:nvPr/>
        </p:nvSpPr>
        <p:spPr>
          <a:xfrm rot="10800000">
            <a:off x="10552750" y="1477238"/>
            <a:ext cx="965330" cy="5826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mathematical equation&#10;&#10;Description automatically generated">
            <a:extLst>
              <a:ext uri="{FF2B5EF4-FFF2-40B4-BE49-F238E27FC236}">
                <a16:creationId xmlns:a16="http://schemas.microsoft.com/office/drawing/2014/main" id="{303369AD-2B3A-954B-C86B-AB8C91472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925" y="2374378"/>
            <a:ext cx="5895955" cy="3942920"/>
          </a:xfrm>
          <a:prstGeom prst="rect">
            <a:avLst/>
          </a:prstGeom>
        </p:spPr>
      </p:pic>
      <p:sp>
        <p:nvSpPr>
          <p:cNvPr id="11" name="Rectángulo 2">
            <a:extLst>
              <a:ext uri="{FF2B5EF4-FFF2-40B4-BE49-F238E27FC236}">
                <a16:creationId xmlns:a16="http://schemas.microsoft.com/office/drawing/2014/main" id="{430CD873-44EA-AAB4-07AF-5EAD739B4ABA}"/>
              </a:ext>
            </a:extLst>
          </p:cNvPr>
          <p:cNvSpPr/>
          <p:nvPr/>
        </p:nvSpPr>
        <p:spPr>
          <a:xfrm>
            <a:off x="5493840" y="2374378"/>
            <a:ext cx="5481757" cy="394292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8542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23"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1EFDE-4806-1DF6-CEFD-30D4CDC96D00}"/>
            </a:ext>
          </a:extLst>
        </p:cNvPr>
        <p:cNvGrpSpPr/>
        <p:nvPr/>
      </p:nvGrpSpPr>
      <p:grpSpPr>
        <a:xfrm>
          <a:off x="0" y="0"/>
          <a:ext cx="0" cy="0"/>
          <a:chOff x="0" y="0"/>
          <a:chExt cx="0" cy="0"/>
        </a:xfrm>
      </p:grpSpPr>
      <p:sp>
        <p:nvSpPr>
          <p:cNvPr id="2" name="10 Rectángulo">
            <a:extLst>
              <a:ext uri="{FF2B5EF4-FFF2-40B4-BE49-F238E27FC236}">
                <a16:creationId xmlns:a16="http://schemas.microsoft.com/office/drawing/2014/main" id="{9617E7BF-4624-0BB6-1FBB-83618B8BF982}"/>
              </a:ext>
            </a:extLst>
          </p:cNvPr>
          <p:cNvSpPr/>
          <p:nvPr/>
        </p:nvSpPr>
        <p:spPr>
          <a:xfrm>
            <a:off x="1396181" y="215081"/>
            <a:ext cx="8878529" cy="532262"/>
          </a:xfrm>
          <a:prstGeom prst="rect">
            <a:avLst/>
          </a:prstGeom>
        </p:spPr>
        <p:txBody>
          <a:bodyPr wrap="square" lIns="91440" tIns="45720" rIns="91440" bIns="45720" anchor="t">
            <a:spAutoFit/>
          </a:bodyPr>
          <a:lstStyle/>
          <a:p>
            <a:pPr algn="ctr">
              <a:lnSpc>
                <a:spcPct val="70000"/>
              </a:lnSpc>
              <a:defRPr/>
            </a:pPr>
            <a:r>
              <a:rPr lang="es-ES" sz="4000" b="1" dirty="0">
                <a:solidFill>
                  <a:srgbClr val="009BAF"/>
                </a:solidFill>
                <a:latin typeface="Arial"/>
                <a:cs typeface="Arial"/>
              </a:rPr>
              <a:t>RT in a plane </a:t>
            </a:r>
            <a:r>
              <a:rPr lang="es-ES" sz="4000" b="1" dirty="0" err="1">
                <a:solidFill>
                  <a:srgbClr val="009BAF"/>
                </a:solidFill>
                <a:latin typeface="Arial"/>
                <a:cs typeface="Arial"/>
              </a:rPr>
              <a:t>parallel</a:t>
            </a:r>
            <a:r>
              <a:rPr lang="es-ES" sz="4000" b="1" dirty="0">
                <a:solidFill>
                  <a:srgbClr val="009BAF"/>
                </a:solidFill>
                <a:latin typeface="Arial"/>
                <a:cs typeface="Arial"/>
              </a:rPr>
              <a:t> </a:t>
            </a:r>
            <a:r>
              <a:rPr lang="es-ES" sz="4000" b="1" dirty="0" err="1">
                <a:solidFill>
                  <a:srgbClr val="009BAF"/>
                </a:solidFill>
                <a:latin typeface="Arial"/>
                <a:cs typeface="Arial"/>
              </a:rPr>
              <a:t>atmosphere</a:t>
            </a:r>
            <a:endParaRPr lang="es-ES" sz="4000" b="1" dirty="0">
              <a:solidFill>
                <a:srgbClr val="009BAF"/>
              </a:solidFill>
              <a:latin typeface="Arial"/>
              <a:cs typeface="Arial"/>
            </a:endParaRPr>
          </a:p>
        </p:txBody>
      </p:sp>
      <p:sp>
        <p:nvSpPr>
          <p:cNvPr id="3" name="Rectángulo 2">
            <a:extLst>
              <a:ext uri="{FF2B5EF4-FFF2-40B4-BE49-F238E27FC236}">
                <a16:creationId xmlns:a16="http://schemas.microsoft.com/office/drawing/2014/main" id="{3DD209BB-2D97-6FCA-4460-D98D8A83E722}"/>
              </a:ext>
            </a:extLst>
          </p:cNvPr>
          <p:cNvSpPr/>
          <p:nvPr/>
        </p:nvSpPr>
        <p:spPr>
          <a:xfrm>
            <a:off x="1396181" y="179008"/>
            <a:ext cx="8878529" cy="532262"/>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FA5F1785-611A-F49C-7ED7-00E721DA9D17}"/>
              </a:ext>
            </a:extLst>
          </p:cNvPr>
          <p:cNvSpPr/>
          <p:nvPr/>
        </p:nvSpPr>
        <p:spPr>
          <a:xfrm>
            <a:off x="334297" y="1057874"/>
            <a:ext cx="11475637" cy="5370070"/>
          </a:xfrm>
          <a:prstGeom prst="roundRect">
            <a:avLst/>
          </a:prstGeom>
          <a:noFill/>
          <a:ln w="28575">
            <a:solidFill>
              <a:srgbClr val="007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9C6531CF-38E5-4DDC-044B-EEC61F3E76BD}"/>
              </a:ext>
            </a:extLst>
          </p:cNvPr>
          <p:cNvSpPr txBox="1"/>
          <p:nvPr/>
        </p:nvSpPr>
        <p:spPr>
          <a:xfrm>
            <a:off x="616386" y="6575128"/>
            <a:ext cx="3900623" cy="307777"/>
          </a:xfrm>
          <a:prstGeom prst="rect">
            <a:avLst/>
          </a:prstGeom>
          <a:noFill/>
        </p:spPr>
        <p:txBody>
          <a:bodyPr wrap="square" rtlCol="0">
            <a:spAutoFit/>
          </a:bodyPr>
          <a:lstStyle/>
          <a:p>
            <a:pPr algn="just"/>
            <a:r>
              <a:rPr lang="es-CO" sz="1400" dirty="0" err="1">
                <a:solidFill>
                  <a:srgbClr val="009BAF"/>
                </a:solidFill>
              </a:rPr>
              <a:t>Taken</a:t>
            </a:r>
            <a:r>
              <a:rPr lang="es-CO" sz="1400" dirty="0">
                <a:solidFill>
                  <a:srgbClr val="009BAF"/>
                </a:solidFill>
              </a:rPr>
              <a:t>: </a:t>
            </a:r>
            <a:r>
              <a:rPr lang="es-CO" sz="1400" dirty="0">
                <a:solidFill>
                  <a:schemeClr val="accent3"/>
                </a:solidFill>
              </a:rPr>
              <a:t>[6], [9]</a:t>
            </a:r>
            <a:endParaRPr lang="es-CO" sz="1400" dirty="0"/>
          </a:p>
        </p:txBody>
      </p:sp>
      <p:sp>
        <p:nvSpPr>
          <p:cNvPr id="18" name="CuadroTexto 17">
            <a:extLst>
              <a:ext uri="{FF2B5EF4-FFF2-40B4-BE49-F238E27FC236}">
                <a16:creationId xmlns:a16="http://schemas.microsoft.com/office/drawing/2014/main" id="{BDF8A71B-F5E8-78BD-864F-9573789FAE77}"/>
              </a:ext>
            </a:extLst>
          </p:cNvPr>
          <p:cNvSpPr txBox="1"/>
          <p:nvPr/>
        </p:nvSpPr>
        <p:spPr>
          <a:xfrm>
            <a:off x="11809934" y="0"/>
            <a:ext cx="512957" cy="584775"/>
          </a:xfrm>
          <a:prstGeom prst="rect">
            <a:avLst/>
          </a:prstGeom>
          <a:noFill/>
        </p:spPr>
        <p:txBody>
          <a:bodyPr wrap="square" rtlCol="0">
            <a:spAutoFit/>
          </a:bodyPr>
          <a:lstStyle/>
          <a:p>
            <a:r>
              <a:rPr lang="es-CO" sz="3200" b="1" dirty="0"/>
              <a:t>9</a:t>
            </a:r>
          </a:p>
        </p:txBody>
      </p:sp>
      <p:pic>
        <p:nvPicPr>
          <p:cNvPr id="6146" name="Picture 2" descr="3: Setup of the plane parallel atmosphere used in calculating the... |  Download Scientific Diagram">
            <a:extLst>
              <a:ext uri="{FF2B5EF4-FFF2-40B4-BE49-F238E27FC236}">
                <a16:creationId xmlns:a16="http://schemas.microsoft.com/office/drawing/2014/main" id="{533C8DE9-ED8D-F3E5-C12C-B94E4AC8F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979" y="2050243"/>
            <a:ext cx="5106249" cy="40035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6860A0C-7DFC-B54C-A078-143ABF4AD808}"/>
              </a:ext>
            </a:extLst>
          </p:cNvPr>
          <p:cNvSpPr txBox="1"/>
          <p:nvPr/>
        </p:nvSpPr>
        <p:spPr>
          <a:xfrm>
            <a:off x="685212" y="1184369"/>
            <a:ext cx="10821576" cy="830997"/>
          </a:xfrm>
          <a:prstGeom prst="rect">
            <a:avLst/>
          </a:prstGeom>
          <a:noFill/>
        </p:spPr>
        <p:txBody>
          <a:bodyPr wrap="square">
            <a:spAutoFit/>
          </a:bodyPr>
          <a:lstStyle/>
          <a:p>
            <a:pPr algn="just"/>
            <a:r>
              <a:rPr lang="es-CO" sz="2400" dirty="0" err="1"/>
              <a:t>Atmospheric</a:t>
            </a:r>
            <a:r>
              <a:rPr lang="es-CO" sz="2400" dirty="0"/>
              <a:t> </a:t>
            </a:r>
            <a:r>
              <a:rPr lang="es-CO" sz="2400" dirty="0" err="1"/>
              <a:t>radiative</a:t>
            </a:r>
            <a:r>
              <a:rPr lang="es-CO" sz="2400" dirty="0"/>
              <a:t> transfer </a:t>
            </a:r>
            <a:r>
              <a:rPr lang="es-CO" sz="2400" dirty="0" err="1"/>
              <a:t>is</a:t>
            </a:r>
            <a:r>
              <a:rPr lang="es-CO" sz="2400" dirty="0"/>
              <a:t> </a:t>
            </a:r>
            <a:r>
              <a:rPr lang="es-CO" sz="2400" dirty="0" err="1"/>
              <a:t>usually</a:t>
            </a:r>
            <a:r>
              <a:rPr lang="es-CO" sz="2400" dirty="0"/>
              <a:t> </a:t>
            </a:r>
            <a:r>
              <a:rPr lang="es-CO" sz="2400" dirty="0" err="1"/>
              <a:t>simplified</a:t>
            </a:r>
            <a:r>
              <a:rPr lang="es-CO" sz="2400" dirty="0"/>
              <a:t> </a:t>
            </a:r>
            <a:r>
              <a:rPr lang="es-CO" sz="2400" dirty="0" err="1"/>
              <a:t>by</a:t>
            </a:r>
            <a:r>
              <a:rPr lang="es-CO" sz="2400" dirty="0"/>
              <a:t> </a:t>
            </a:r>
            <a:r>
              <a:rPr lang="es-CO" sz="2400" dirty="0" err="1"/>
              <a:t>modeling</a:t>
            </a:r>
            <a:r>
              <a:rPr lang="es-CO" sz="2400" dirty="0"/>
              <a:t> a plane </a:t>
            </a:r>
            <a:r>
              <a:rPr lang="es-CO" sz="2400" dirty="0" err="1"/>
              <a:t>parallel</a:t>
            </a:r>
            <a:r>
              <a:rPr lang="es-CO" sz="2400" dirty="0"/>
              <a:t> </a:t>
            </a:r>
            <a:r>
              <a:rPr lang="es-CO" sz="2400" dirty="0" err="1"/>
              <a:t>atmosphere</a:t>
            </a:r>
            <a:r>
              <a:rPr lang="es-CO" sz="2400" dirty="0"/>
              <a:t>.</a:t>
            </a:r>
          </a:p>
        </p:txBody>
      </p:sp>
      <p:pic>
        <p:nvPicPr>
          <p:cNvPr id="11" name="Picture 10">
            <a:extLst>
              <a:ext uri="{FF2B5EF4-FFF2-40B4-BE49-F238E27FC236}">
                <a16:creationId xmlns:a16="http://schemas.microsoft.com/office/drawing/2014/main" id="{6DA49883-A44D-5707-C5FB-4447F42555FA}"/>
              </a:ext>
            </a:extLst>
          </p:cNvPr>
          <p:cNvPicPr>
            <a:picLocks noChangeAspect="1"/>
          </p:cNvPicPr>
          <p:nvPr/>
        </p:nvPicPr>
        <p:blipFill>
          <a:blip r:embed="rId3"/>
          <a:stretch>
            <a:fillRect/>
          </a:stretch>
        </p:blipFill>
        <p:spPr>
          <a:xfrm>
            <a:off x="685212" y="2050243"/>
            <a:ext cx="5834767" cy="4180039"/>
          </a:xfrm>
          <a:prstGeom prst="rect">
            <a:avLst/>
          </a:prstGeom>
        </p:spPr>
      </p:pic>
      <p:sp>
        <p:nvSpPr>
          <p:cNvPr id="6" name="Rectángulo 2">
            <a:extLst>
              <a:ext uri="{FF2B5EF4-FFF2-40B4-BE49-F238E27FC236}">
                <a16:creationId xmlns:a16="http://schemas.microsoft.com/office/drawing/2014/main" id="{3BDCD39E-7777-8652-EDC4-5A9CAC3CD29F}"/>
              </a:ext>
            </a:extLst>
          </p:cNvPr>
          <p:cNvSpPr/>
          <p:nvPr/>
        </p:nvSpPr>
        <p:spPr>
          <a:xfrm>
            <a:off x="690304" y="2034222"/>
            <a:ext cx="5405696" cy="4101107"/>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9517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delo centrado en el estudiante">
  <a:themeElements>
    <a:clrScheme name="Colores Institucionales">
      <a:dk1>
        <a:srgbClr val="0E4753"/>
      </a:dk1>
      <a:lt1>
        <a:sysClr val="window" lastClr="FFFFFF"/>
      </a:lt1>
      <a:dk2>
        <a:srgbClr val="0D3240"/>
      </a:dk2>
      <a:lt2>
        <a:srgbClr val="06D0B3"/>
      </a:lt2>
      <a:accent1>
        <a:srgbClr val="218B99"/>
      </a:accent1>
      <a:accent2>
        <a:srgbClr val="009BAF"/>
      </a:accent2>
      <a:accent3>
        <a:srgbClr val="06141C"/>
      </a:accent3>
      <a:accent4>
        <a:srgbClr val="7F7F7F"/>
      </a:accent4>
      <a:accent5>
        <a:srgbClr val="595959"/>
      </a:accent5>
      <a:accent6>
        <a:srgbClr val="404040"/>
      </a:accent6>
      <a:hlink>
        <a:srgbClr val="218B99"/>
      </a:hlink>
      <a:folHlink>
        <a:srgbClr val="009BA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Institucional-2022-ESCUELA" id="{2260D220-5B66-4366-9742-89BA75C09B66}" vid="{2C2E5958-A969-412B-9A6B-08EA2F1DA272}"/>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c62d9aa-111b-4dda-8d41-fa0b40b7f84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F708D55975E77540A32E185AA54345C7" ma:contentTypeVersion="8" ma:contentTypeDescription="Crear nuevo documento." ma:contentTypeScope="" ma:versionID="94c4daf1a7d935cccf5f6f2f820901cb">
  <xsd:schema xmlns:xsd="http://www.w3.org/2001/XMLSchema" xmlns:xs="http://www.w3.org/2001/XMLSchema" xmlns:p="http://schemas.microsoft.com/office/2006/metadata/properties" xmlns:ns3="3fc2752e-1d1c-407d-b249-05ec589f3e6d" xmlns:ns4="4c62d9aa-111b-4dda-8d41-fa0b40b7f845" targetNamespace="http://schemas.microsoft.com/office/2006/metadata/properties" ma:root="true" ma:fieldsID="4fd72dd8a6aac75d9fdd0e9606421783" ns3:_="" ns4:_="">
    <xsd:import namespace="3fc2752e-1d1c-407d-b249-05ec589f3e6d"/>
    <xsd:import namespace="4c62d9aa-111b-4dda-8d41-fa0b40b7f84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SearchPropertie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2752e-1d1c-407d-b249-05ec589f3e6d"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62d9aa-111b-4dda-8d41-fa0b40b7f84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_activity" ma:index="14"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3989B6-EA4E-47C3-AE16-2448F390677C}">
  <ds:schemaRefs>
    <ds:schemaRef ds:uri="4c62d9aa-111b-4dda-8d41-fa0b40b7f845"/>
    <ds:schemaRef ds:uri="http://schemas.openxmlformats.org/package/2006/metadata/core-properties"/>
    <ds:schemaRef ds:uri="http://purl.org/dc/terms/"/>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3fc2752e-1d1c-407d-b249-05ec589f3e6d"/>
    <ds:schemaRef ds:uri="http://purl.org/dc/dcmitype/"/>
    <ds:schemaRef ds:uri="http://purl.org/dc/elements/1.1/"/>
  </ds:schemaRefs>
</ds:datastoreItem>
</file>

<file path=customXml/itemProps2.xml><?xml version="1.0" encoding="utf-8"?>
<ds:datastoreItem xmlns:ds="http://schemas.openxmlformats.org/officeDocument/2006/customXml" ds:itemID="{C3D1B857-24A5-4043-B356-3E0843D3C4A6}">
  <ds:schemaRefs>
    <ds:schemaRef ds:uri="3fc2752e-1d1c-407d-b249-05ec589f3e6d"/>
    <ds:schemaRef ds:uri="4c62d9aa-111b-4dda-8d41-fa0b40b7f8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637FBC-8239-42DE-8D4E-B860E128CF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10227</TotalTime>
  <Words>1667</Words>
  <Application>Microsoft Office PowerPoint</Application>
  <PresentationFormat>Widescreen</PresentationFormat>
  <Paragraphs>183</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Aptos</vt:lpstr>
      <vt:lpstr>Arial</vt:lpstr>
      <vt:lpstr>Calibri</vt:lpstr>
      <vt:lpstr>Calibri Light</vt:lpstr>
      <vt:lpstr>Corbel</vt:lpstr>
      <vt:lpstr>Söhne</vt:lpstr>
      <vt:lpstr>Symbol</vt:lpstr>
      <vt:lpstr>Modelo centrado en el estudiante</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 Andres Diaz Quintero</dc:creator>
  <cp:lastModifiedBy>Fernando Londoño Palacio</cp:lastModifiedBy>
  <cp:revision>26</cp:revision>
  <dcterms:created xsi:type="dcterms:W3CDTF">2023-09-19T02:54:06Z</dcterms:created>
  <dcterms:modified xsi:type="dcterms:W3CDTF">2024-06-04T13:05:03Z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0x010100F708D55975E77540A32E185AA54345C7</vt:lpwstr>
  </property>
</Properties>
</file>